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slides/slide80.xml" ContentType="application/vnd.openxmlformats-officedocument.presentationml.slide+xml"/>
  <Override PartName="/ppt/charts/chart10.xml" ContentType="application/vnd.openxmlformats-officedocument.drawingml.chart+xml"/>
  <Override PartName="/ppt/notesSlides/notesSlide60.xml" ContentType="application/vnd.openxmlformats-officedocument.presentationml.notesSlide+xml"/>
  <Override PartName="/ppt/slideLayouts/slideLayout23.xml" ContentType="application/vnd.openxmlformats-officedocument.presentationml.slideLayout+xml"/>
  <Override PartName="/ppt/charts/colors10.xml" ContentType="application/vnd.ms-office.chartcolorstyle+xml"/>
  <Override PartName="/ppt/charts/style10.xml" ContentType="application/vnd.ms-office.chartstyl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20.xml" ContentType="application/vnd.openxmlformats-officedocument.theme+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60.xml" ContentType="application/vnd.openxmlformats-officedocument.presentationml.slideLayout+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50.xml" ContentType="application/vnd.openxmlformats-officedocument.presentationml.slideLayout+xml"/>
  <Override PartName="/ppt/slideLayouts/slideLayout1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4"/>
  </p:sldMasterIdLst>
  <p:notesMasterIdLst>
    <p:notesMasterId r:id="rId51"/>
  </p:notesMasterIdLst>
  <p:sldIdLst>
    <p:sldId id="280" r:id="rId5"/>
    <p:sldId id="306" r:id="rId6"/>
    <p:sldId id="337" r:id="rId7"/>
    <p:sldId id="309" r:id="rId8"/>
    <p:sldId id="307" r:id="rId9"/>
    <p:sldId id="310" r:id="rId10"/>
    <p:sldId id="340" r:id="rId11"/>
    <p:sldId id="338" r:id="rId12"/>
    <p:sldId id="314" r:id="rId13"/>
    <p:sldId id="316" r:id="rId14"/>
    <p:sldId id="317" r:id="rId15"/>
    <p:sldId id="315" r:id="rId16"/>
    <p:sldId id="318" r:id="rId17"/>
    <p:sldId id="286" r:id="rId18"/>
    <p:sldId id="266" r:id="rId19"/>
    <p:sldId id="319" r:id="rId20"/>
    <p:sldId id="269" r:id="rId21"/>
    <p:sldId id="270" r:id="rId22"/>
    <p:sldId id="273" r:id="rId23"/>
    <p:sldId id="268" r:id="rId24"/>
    <p:sldId id="341" r:id="rId25"/>
    <p:sldId id="291" r:id="rId26"/>
    <p:sldId id="294" r:id="rId27"/>
    <p:sldId id="287" r:id="rId28"/>
    <p:sldId id="293" r:id="rId29"/>
    <p:sldId id="324" r:id="rId30"/>
    <p:sldId id="321" r:id="rId31"/>
    <p:sldId id="282" r:id="rId32"/>
    <p:sldId id="278" r:id="rId33"/>
    <p:sldId id="279" r:id="rId34"/>
    <p:sldId id="323" r:id="rId35"/>
    <p:sldId id="288" r:id="rId36"/>
    <p:sldId id="283" r:id="rId37"/>
    <p:sldId id="342" r:id="rId38"/>
    <p:sldId id="343" r:id="rId39"/>
    <p:sldId id="332" r:id="rId40"/>
    <p:sldId id="325" r:id="rId41"/>
    <p:sldId id="333" r:id="rId42"/>
    <p:sldId id="331" r:id="rId43"/>
    <p:sldId id="328" r:id="rId44"/>
    <p:sldId id="329" r:id="rId45"/>
    <p:sldId id="330" r:id="rId46"/>
    <p:sldId id="327" r:id="rId47"/>
    <p:sldId id="334" r:id="rId48"/>
    <p:sldId id="339" r:id="rId49"/>
    <p:sldId id="336" r:id="rId50"/>
  </p:sldIdLst>
  <p:sldSz cx="12192000" cy="6858000"/>
  <p:notesSz cx="6858000" cy="9144000"/>
  <p:embeddedFontLst>
    <p:embeddedFont>
      <p:font typeface="Cascadia Code" panose="020B0609020000020004" pitchFamily="49"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Dreaming Outloud Pro" panose="03050502040302030504" pitchFamily="66" charset="0"/>
      <p:regular r:id="rId60"/>
      <p:italic r:id="rId61"/>
    </p:embeddedFont>
    <p:embeddedFont>
      <p:font typeface="Open Sans" panose="020B0606030504020204" pitchFamily="34" charset="0"/>
      <p:regular r:id="rId62"/>
      <p:bold r:id="rId63"/>
      <p:italic r:id="rId64"/>
      <p:boldItalic r:id="rId65"/>
    </p:embeddedFont>
    <p:embeddedFont>
      <p:font typeface="Source Sans Pro" panose="020B0503030403020204" pitchFamily="34" charset="0"/>
      <p:regular r:id="rId66"/>
      <p:bold r:id="rId67"/>
      <p:italic r:id="rId68"/>
      <p:boldItalic r:id="rId69"/>
    </p:embeddedFont>
    <p:embeddedFont>
      <p:font typeface="Space Grotesk Medium" pitchFamily="2" charset="0"/>
      <p:regular r:id="rId70"/>
    </p:embeddedFont>
    <p:embeddedFont>
      <p:font typeface="Wingdings 3" panose="05040102010807070707" pitchFamily="18" charset="2"/>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F9D0672A-D7AE-1847-94BE-C0722C136B38}">
          <p14:sldIdLst>
            <p14:sldId id="280"/>
            <p14:sldId id="306"/>
            <p14:sldId id="337"/>
            <p14:sldId id="309"/>
            <p14:sldId id="307"/>
            <p14:sldId id="310"/>
            <p14:sldId id="340"/>
            <p14:sldId id="338"/>
            <p14:sldId id="314"/>
            <p14:sldId id="316"/>
            <p14:sldId id="317"/>
            <p14:sldId id="315"/>
            <p14:sldId id="318"/>
            <p14:sldId id="286"/>
            <p14:sldId id="266"/>
          </p14:sldIdLst>
        </p14:section>
        <p14:section name="Skills vs Knowledge" id="{97B1F10C-1F1F-4915-9CE2-EC3BA9DBBF18}">
          <p14:sldIdLst>
            <p14:sldId id="319"/>
            <p14:sldId id="269"/>
            <p14:sldId id="270"/>
            <p14:sldId id="273"/>
            <p14:sldId id="268"/>
            <p14:sldId id="341"/>
            <p14:sldId id="291"/>
            <p14:sldId id="294"/>
            <p14:sldId id="287"/>
            <p14:sldId id="293"/>
            <p14:sldId id="324"/>
            <p14:sldId id="321"/>
            <p14:sldId id="282"/>
            <p14:sldId id="278"/>
            <p14:sldId id="279"/>
            <p14:sldId id="323"/>
            <p14:sldId id="288"/>
            <p14:sldId id="283"/>
            <p14:sldId id="342"/>
          </p14:sldIdLst>
        </p14:section>
        <p14:section name="Teaching to deepen learning" id="{69C8E4B4-ED91-4D17-9AF6-322BA574DAE5}">
          <p14:sldIdLst>
            <p14:sldId id="343"/>
            <p14:sldId id="332"/>
            <p14:sldId id="325"/>
            <p14:sldId id="333"/>
          </p14:sldIdLst>
        </p14:section>
        <p14:section name="Learning via mistakes" id="{A2188169-DC2F-475A-B7B4-2E27F3C64174}">
          <p14:sldIdLst>
            <p14:sldId id="331"/>
            <p14:sldId id="328"/>
            <p14:sldId id="329"/>
            <p14:sldId id="330"/>
          </p14:sldIdLst>
        </p14:section>
        <p14:section name="Peer learning" id="{FFF253A2-73C9-4C51-BA0D-E8B562A8D456}">
          <p14:sldIdLst>
            <p14:sldId id="327"/>
            <p14:sldId id="334"/>
            <p14:sldId id="339"/>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2BD3"/>
    <a:srgbClr val="8661C5"/>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D9EB59-156F-425C-966B-C7919F10628C}" v="281" dt="2023-12-08T14:13:24.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46" autoAdjust="0"/>
    <p:restoredTop sz="97251"/>
  </p:normalViewPr>
  <p:slideViewPr>
    <p:cSldViewPr snapToGrid="0">
      <p:cViewPr varScale="1">
        <p:scale>
          <a:sx n="154" d="100"/>
          <a:sy n="154" d="100"/>
        </p:scale>
        <p:origin x="165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font" Target="fonts/font20.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leen Dollard" userId="0e099197-7e30-40b4-b137-48962f86e452" providerId="ADAL" clId="{47D9EB59-156F-425C-966B-C7919F10628C}"/>
    <pc:docChg chg="undo redo custSel addSld delSld modSld sldOrd addSection delSection modSection">
      <pc:chgData name="Kathleen Dollard" userId="0e099197-7e30-40b4-b137-48962f86e452" providerId="ADAL" clId="{47D9EB59-156F-425C-966B-C7919F10628C}" dt="2023-12-11T14:00:25.294" v="5861" actId="14100"/>
      <pc:docMkLst>
        <pc:docMk/>
      </pc:docMkLst>
      <pc:sldChg chg="del">
        <pc:chgData name="Kathleen Dollard" userId="0e099197-7e30-40b4-b137-48962f86e452" providerId="ADAL" clId="{47D9EB59-156F-425C-966B-C7919F10628C}" dt="2023-12-07T22:25:39.632" v="4309" actId="18676"/>
        <pc:sldMkLst>
          <pc:docMk/>
          <pc:sldMk cId="3351983227" sldId="258"/>
        </pc:sldMkLst>
      </pc:sldChg>
      <pc:sldChg chg="del">
        <pc:chgData name="Kathleen Dollard" userId="0e099197-7e30-40b4-b137-48962f86e452" providerId="ADAL" clId="{47D9EB59-156F-425C-966B-C7919F10628C}" dt="2023-12-07T22:25:39.632" v="4309" actId="18676"/>
        <pc:sldMkLst>
          <pc:docMk/>
          <pc:sldMk cId="1561872712" sldId="259"/>
        </pc:sldMkLst>
      </pc:sldChg>
      <pc:sldChg chg="del">
        <pc:chgData name="Kathleen Dollard" userId="0e099197-7e30-40b4-b137-48962f86e452" providerId="ADAL" clId="{47D9EB59-156F-425C-966B-C7919F10628C}" dt="2023-12-07T22:25:39.632" v="4309" actId="18676"/>
        <pc:sldMkLst>
          <pc:docMk/>
          <pc:sldMk cId="1108877457" sldId="260"/>
        </pc:sldMkLst>
      </pc:sldChg>
      <pc:sldChg chg="del">
        <pc:chgData name="Kathleen Dollard" userId="0e099197-7e30-40b4-b137-48962f86e452" providerId="ADAL" clId="{47D9EB59-156F-425C-966B-C7919F10628C}" dt="2023-12-07T22:25:39.632" v="4309" actId="18676"/>
        <pc:sldMkLst>
          <pc:docMk/>
          <pc:sldMk cId="2668488753" sldId="261"/>
        </pc:sldMkLst>
      </pc:sldChg>
      <pc:sldChg chg="modSp ord">
        <pc:chgData name="Kathleen Dollard" userId="0e099197-7e30-40b4-b137-48962f86e452" providerId="ADAL" clId="{47D9EB59-156F-425C-966B-C7919F10628C}" dt="2023-12-03T21:47:42.818" v="1259"/>
        <pc:sldMkLst>
          <pc:docMk/>
          <pc:sldMk cId="14697295" sldId="266"/>
        </pc:sldMkLst>
        <pc:spChg chg="mod">
          <ac:chgData name="Kathleen Dollard" userId="0e099197-7e30-40b4-b137-48962f86e452" providerId="ADAL" clId="{47D9EB59-156F-425C-966B-C7919F10628C}" dt="2023-12-03T21:41:49.566" v="970" actId="207"/>
          <ac:spMkLst>
            <pc:docMk/>
            <pc:sldMk cId="14697295" sldId="266"/>
            <ac:spMk id="7" creationId="{77A603FC-90BB-71D6-27E4-440494F8BC10}"/>
          </ac:spMkLst>
        </pc:spChg>
        <pc:spChg chg="mod">
          <ac:chgData name="Kathleen Dollard" userId="0e099197-7e30-40b4-b137-48962f86e452" providerId="ADAL" clId="{47D9EB59-156F-425C-966B-C7919F10628C}" dt="2023-12-03T21:41:54.429" v="971" actId="207"/>
          <ac:spMkLst>
            <pc:docMk/>
            <pc:sldMk cId="14697295" sldId="266"/>
            <ac:spMk id="13" creationId="{0252A162-3931-44F4-31E0-A646EC21766A}"/>
          </ac:spMkLst>
        </pc:spChg>
        <pc:spChg chg="mod">
          <ac:chgData name="Kathleen Dollard" userId="0e099197-7e30-40b4-b137-48962f86e452" providerId="ADAL" clId="{47D9EB59-156F-425C-966B-C7919F10628C}" dt="2023-12-03T21:41:58.949" v="972" actId="207"/>
          <ac:spMkLst>
            <pc:docMk/>
            <pc:sldMk cId="14697295" sldId="266"/>
            <ac:spMk id="15" creationId="{996D99A8-733A-B25B-4552-B526D99DBE4F}"/>
          </ac:spMkLst>
        </pc:spChg>
      </pc:sldChg>
      <pc:sldChg chg="del mod modShow">
        <pc:chgData name="Kathleen Dollard" userId="0e099197-7e30-40b4-b137-48962f86e452" providerId="ADAL" clId="{47D9EB59-156F-425C-966B-C7919F10628C}" dt="2023-12-03T21:42:59.811" v="1051" actId="47"/>
        <pc:sldMkLst>
          <pc:docMk/>
          <pc:sldMk cId="1207548469" sldId="267"/>
        </pc:sldMkLst>
      </pc:sldChg>
      <pc:sldChg chg="modSp mod">
        <pc:chgData name="Kathleen Dollard" userId="0e099197-7e30-40b4-b137-48962f86e452" providerId="ADAL" clId="{47D9EB59-156F-425C-966B-C7919F10628C}" dt="2023-12-03T21:38:49.055" v="723" actId="27636"/>
        <pc:sldMkLst>
          <pc:docMk/>
          <pc:sldMk cId="2174452278" sldId="268"/>
        </pc:sldMkLst>
        <pc:spChg chg="mod">
          <ac:chgData name="Kathleen Dollard" userId="0e099197-7e30-40b4-b137-48962f86e452" providerId="ADAL" clId="{47D9EB59-156F-425C-966B-C7919F10628C}" dt="2023-12-03T21:38:49.055" v="723" actId="27636"/>
          <ac:spMkLst>
            <pc:docMk/>
            <pc:sldMk cId="2174452278" sldId="268"/>
            <ac:spMk id="4" creationId="{A9E4ED00-E085-A559-05F1-405CCCFE9A41}"/>
          </ac:spMkLst>
        </pc:spChg>
      </pc:sldChg>
      <pc:sldChg chg="addSp modSp mod modAnim">
        <pc:chgData name="Kathleen Dollard" userId="0e099197-7e30-40b4-b137-48962f86e452" providerId="ADAL" clId="{47D9EB59-156F-425C-966B-C7919F10628C}" dt="2023-12-08T01:14:56.764" v="5095" actId="1076"/>
        <pc:sldMkLst>
          <pc:docMk/>
          <pc:sldMk cId="754915852" sldId="269"/>
        </pc:sldMkLst>
        <pc:spChg chg="mod">
          <ac:chgData name="Kathleen Dollard" userId="0e099197-7e30-40b4-b137-48962f86e452" providerId="ADAL" clId="{47D9EB59-156F-425C-966B-C7919F10628C}" dt="2023-12-08T01:14:56.764" v="5095" actId="1076"/>
          <ac:spMkLst>
            <pc:docMk/>
            <pc:sldMk cId="754915852" sldId="269"/>
            <ac:spMk id="3" creationId="{37221B07-5667-78E4-0DF9-FED1565B50D5}"/>
          </ac:spMkLst>
        </pc:spChg>
        <pc:spChg chg="mod">
          <ac:chgData name="Kathleen Dollard" userId="0e099197-7e30-40b4-b137-48962f86e452" providerId="ADAL" clId="{47D9EB59-156F-425C-966B-C7919F10628C}" dt="2023-12-07T22:33:18.129" v="4398" actId="1076"/>
          <ac:spMkLst>
            <pc:docMk/>
            <pc:sldMk cId="754915852" sldId="269"/>
            <ac:spMk id="4" creationId="{CDC82880-28A2-401C-9D7A-9062304C082A}"/>
          </ac:spMkLst>
        </pc:spChg>
        <pc:spChg chg="add mod">
          <ac:chgData name="Kathleen Dollard" userId="0e099197-7e30-40b4-b137-48962f86e452" providerId="ADAL" clId="{47D9EB59-156F-425C-966B-C7919F10628C}" dt="2023-12-07T22:35:36.424" v="4504" actId="20577"/>
          <ac:spMkLst>
            <pc:docMk/>
            <pc:sldMk cId="754915852" sldId="269"/>
            <ac:spMk id="14" creationId="{EA5082A5-3C5C-F255-82E0-43DE9A0535EE}"/>
          </ac:spMkLst>
        </pc:spChg>
        <pc:spChg chg="mod">
          <ac:chgData name="Kathleen Dollard" userId="0e099197-7e30-40b4-b137-48962f86e452" providerId="ADAL" clId="{47D9EB59-156F-425C-966B-C7919F10628C}" dt="2023-12-07T22:33:18.129" v="4398" actId="1076"/>
          <ac:spMkLst>
            <pc:docMk/>
            <pc:sldMk cId="754915852" sldId="269"/>
            <ac:spMk id="24" creationId="{3F8FB519-A70B-EC09-B5BA-6DB7A98D0853}"/>
          </ac:spMkLst>
        </pc:spChg>
        <pc:grpChg chg="mod">
          <ac:chgData name="Kathleen Dollard" userId="0e099197-7e30-40b4-b137-48962f86e452" providerId="ADAL" clId="{47D9EB59-156F-425C-966B-C7919F10628C}" dt="2023-12-07T22:33:25.768" v="4399" actId="1076"/>
          <ac:grpSpMkLst>
            <pc:docMk/>
            <pc:sldMk cId="754915852" sldId="269"/>
            <ac:grpSpMk id="2" creationId="{7ED20109-0A2D-330D-2B6D-0A3D16C96B64}"/>
          </ac:grpSpMkLst>
        </pc:grpChg>
        <pc:grpChg chg="mod">
          <ac:chgData name="Kathleen Dollard" userId="0e099197-7e30-40b4-b137-48962f86e452" providerId="ADAL" clId="{47D9EB59-156F-425C-966B-C7919F10628C}" dt="2023-12-07T22:33:02.337" v="4395" actId="1038"/>
          <ac:grpSpMkLst>
            <pc:docMk/>
            <pc:sldMk cId="754915852" sldId="269"/>
            <ac:grpSpMk id="6" creationId="{54264ECE-3CC0-96F3-AFEB-D695BAD3335A}"/>
          </ac:grpSpMkLst>
        </pc:grpChg>
        <pc:grpChg chg="mod">
          <ac:chgData name="Kathleen Dollard" userId="0e099197-7e30-40b4-b137-48962f86e452" providerId="ADAL" clId="{47D9EB59-156F-425C-966B-C7919F10628C}" dt="2023-12-08T01:14:46.030" v="5092" actId="1076"/>
          <ac:grpSpMkLst>
            <pc:docMk/>
            <pc:sldMk cId="754915852" sldId="269"/>
            <ac:grpSpMk id="8" creationId="{6BA2CC2A-FF55-A889-3A1E-14D00E8727AC}"/>
          </ac:grpSpMkLst>
        </pc:grpChg>
        <pc:grpChg chg="mod">
          <ac:chgData name="Kathleen Dollard" userId="0e099197-7e30-40b4-b137-48962f86e452" providerId="ADAL" clId="{47D9EB59-156F-425C-966B-C7919F10628C}" dt="2023-12-08T01:14:52.433" v="5094" actId="1076"/>
          <ac:grpSpMkLst>
            <pc:docMk/>
            <pc:sldMk cId="754915852" sldId="269"/>
            <ac:grpSpMk id="9" creationId="{B9240390-D931-1F4B-C054-D2CFBCBE63C7}"/>
          </ac:grpSpMkLst>
        </pc:grpChg>
        <pc:grpChg chg="mod">
          <ac:chgData name="Kathleen Dollard" userId="0e099197-7e30-40b4-b137-48962f86e452" providerId="ADAL" clId="{47D9EB59-156F-425C-966B-C7919F10628C}" dt="2023-12-07T22:33:35.963" v="4402" actId="1076"/>
          <ac:grpSpMkLst>
            <pc:docMk/>
            <pc:sldMk cId="754915852" sldId="269"/>
            <ac:grpSpMk id="10" creationId="{9A905CD6-DD4F-B53B-E25B-C34E9F1ABB68}"/>
          </ac:grpSpMkLst>
        </pc:grpChg>
        <pc:grpChg chg="mod">
          <ac:chgData name="Kathleen Dollard" userId="0e099197-7e30-40b4-b137-48962f86e452" providerId="ADAL" clId="{47D9EB59-156F-425C-966B-C7919F10628C}" dt="2023-12-08T01:14:49.458" v="5093" actId="1076"/>
          <ac:grpSpMkLst>
            <pc:docMk/>
            <pc:sldMk cId="754915852" sldId="269"/>
            <ac:grpSpMk id="31" creationId="{506C47FB-ECB3-D3C0-C675-6337D33AB7E6}"/>
          </ac:grpSpMkLst>
        </pc:grpChg>
        <pc:grpChg chg="mod">
          <ac:chgData name="Kathleen Dollard" userId="0e099197-7e30-40b4-b137-48962f86e452" providerId="ADAL" clId="{47D9EB59-156F-425C-966B-C7919F10628C}" dt="2023-12-07T22:33:25.768" v="4399" actId="1076"/>
          <ac:grpSpMkLst>
            <pc:docMk/>
            <pc:sldMk cId="754915852" sldId="269"/>
            <ac:grpSpMk id="34" creationId="{189C60DE-98A0-E3FB-C132-554D505E46E8}"/>
          </ac:grpSpMkLst>
        </pc:grpChg>
        <pc:cxnChg chg="mod">
          <ac:chgData name="Kathleen Dollard" userId="0e099197-7e30-40b4-b137-48962f86e452" providerId="ADAL" clId="{47D9EB59-156F-425C-966B-C7919F10628C}" dt="2023-12-07T22:33:43.789" v="4403" actId="14100"/>
          <ac:cxnSpMkLst>
            <pc:docMk/>
            <pc:sldMk cId="754915852" sldId="269"/>
            <ac:cxnSpMk id="5" creationId="{5205CDD0-8A25-DBAA-C886-1276A4B03D0D}"/>
          </ac:cxnSpMkLst>
        </pc:cxnChg>
      </pc:sldChg>
      <pc:sldChg chg="modSp mod">
        <pc:chgData name="Kathleen Dollard" userId="0e099197-7e30-40b4-b137-48962f86e452" providerId="ADAL" clId="{47D9EB59-156F-425C-966B-C7919F10628C}" dt="2023-12-03T21:38:49.055" v="722" actId="27636"/>
        <pc:sldMkLst>
          <pc:docMk/>
          <pc:sldMk cId="270370499" sldId="270"/>
        </pc:sldMkLst>
        <pc:spChg chg="mod">
          <ac:chgData name="Kathleen Dollard" userId="0e099197-7e30-40b4-b137-48962f86e452" providerId="ADAL" clId="{47D9EB59-156F-425C-966B-C7919F10628C}" dt="2023-12-03T21:38:49.055" v="722" actId="27636"/>
          <ac:spMkLst>
            <pc:docMk/>
            <pc:sldMk cId="270370499" sldId="270"/>
            <ac:spMk id="2" creationId="{10143359-732D-26C4-C748-588621051D15}"/>
          </ac:spMkLst>
        </pc:spChg>
      </pc:sldChg>
      <pc:sldChg chg="modSp mod modNotesTx">
        <pc:chgData name="Kathleen Dollard" userId="0e099197-7e30-40b4-b137-48962f86e452" providerId="ADAL" clId="{47D9EB59-156F-425C-966B-C7919F10628C}" dt="2023-12-04T12:43:51.175" v="4264" actId="20577"/>
        <pc:sldMkLst>
          <pc:docMk/>
          <pc:sldMk cId="3127784773" sldId="280"/>
        </pc:sldMkLst>
        <pc:spChg chg="mod">
          <ac:chgData name="Kathleen Dollard" userId="0e099197-7e30-40b4-b137-48962f86e452" providerId="ADAL" clId="{47D9EB59-156F-425C-966B-C7919F10628C}" dt="2023-12-03T17:37:56.467" v="39" actId="403"/>
          <ac:spMkLst>
            <pc:docMk/>
            <pc:sldMk cId="3127784773" sldId="280"/>
            <ac:spMk id="2" creationId="{2BBC5279-2990-3421-1E16-3202EAD8691E}"/>
          </ac:spMkLst>
        </pc:spChg>
      </pc:sldChg>
      <pc:sldChg chg="del">
        <pc:chgData name="Kathleen Dollard" userId="0e099197-7e30-40b4-b137-48962f86e452" providerId="ADAL" clId="{47D9EB59-156F-425C-966B-C7919F10628C}" dt="2023-12-07T22:25:39.632" v="4309" actId="18676"/>
        <pc:sldMkLst>
          <pc:docMk/>
          <pc:sldMk cId="2018455175" sldId="281"/>
        </pc:sldMkLst>
      </pc:sldChg>
      <pc:sldChg chg="addSp modSp mod">
        <pc:chgData name="Kathleen Dollard" userId="0e099197-7e30-40b4-b137-48962f86e452" providerId="ADAL" clId="{47D9EB59-156F-425C-966B-C7919F10628C}" dt="2023-12-11T14:00:25.294" v="5861" actId="14100"/>
        <pc:sldMkLst>
          <pc:docMk/>
          <pc:sldMk cId="3714204091" sldId="282"/>
        </pc:sldMkLst>
        <pc:spChg chg="add mod">
          <ac:chgData name="Kathleen Dollard" userId="0e099197-7e30-40b4-b137-48962f86e452" providerId="ADAL" clId="{47D9EB59-156F-425C-966B-C7919F10628C}" dt="2023-12-11T14:00:25.294" v="5861" actId="14100"/>
          <ac:spMkLst>
            <pc:docMk/>
            <pc:sldMk cId="3714204091" sldId="282"/>
            <ac:spMk id="5" creationId="{A82FD7D4-7186-6A4B-B4D3-1E586E67E512}"/>
          </ac:spMkLst>
        </pc:spChg>
      </pc:sldChg>
      <pc:sldChg chg="modSp mod">
        <pc:chgData name="Kathleen Dollard" userId="0e099197-7e30-40b4-b137-48962f86e452" providerId="ADAL" clId="{47D9EB59-156F-425C-966B-C7919F10628C}" dt="2023-12-03T21:44:31.561" v="1059" actId="113"/>
        <pc:sldMkLst>
          <pc:docMk/>
          <pc:sldMk cId="2552490010" sldId="283"/>
        </pc:sldMkLst>
        <pc:spChg chg="mod">
          <ac:chgData name="Kathleen Dollard" userId="0e099197-7e30-40b4-b137-48962f86e452" providerId="ADAL" clId="{47D9EB59-156F-425C-966B-C7919F10628C}" dt="2023-12-03T21:44:31.561" v="1059" actId="113"/>
          <ac:spMkLst>
            <pc:docMk/>
            <pc:sldMk cId="2552490010" sldId="283"/>
            <ac:spMk id="5" creationId="{50E59173-60B2-97CF-1F3E-C347CED6CE79}"/>
          </ac:spMkLst>
        </pc:spChg>
      </pc:sldChg>
      <pc:sldChg chg="modSp mod ord">
        <pc:chgData name="Kathleen Dollard" userId="0e099197-7e30-40b4-b137-48962f86e452" providerId="ADAL" clId="{47D9EB59-156F-425C-966B-C7919F10628C}" dt="2023-12-08T01:12:11.192" v="5080" actId="5793"/>
        <pc:sldMkLst>
          <pc:docMk/>
          <pc:sldMk cId="851932122" sldId="286"/>
        </pc:sldMkLst>
        <pc:spChg chg="mod">
          <ac:chgData name="Kathleen Dollard" userId="0e099197-7e30-40b4-b137-48962f86e452" providerId="ADAL" clId="{47D9EB59-156F-425C-966B-C7919F10628C}" dt="2023-12-08T01:12:11.192" v="5080" actId="5793"/>
          <ac:spMkLst>
            <pc:docMk/>
            <pc:sldMk cId="851932122" sldId="286"/>
            <ac:spMk id="2" creationId="{88A07656-C12B-9946-EC97-C553688F5C07}"/>
          </ac:spMkLst>
        </pc:spChg>
        <pc:spChg chg="mod">
          <ac:chgData name="Kathleen Dollard" userId="0e099197-7e30-40b4-b137-48962f86e452" providerId="ADAL" clId="{47D9EB59-156F-425C-966B-C7919F10628C}" dt="2023-12-03T21:42:53.687" v="1050" actId="20577"/>
          <ac:spMkLst>
            <pc:docMk/>
            <pc:sldMk cId="851932122" sldId="286"/>
            <ac:spMk id="3" creationId="{352B155D-44B2-7C67-439B-65F1C5996122}"/>
          </ac:spMkLst>
        </pc:spChg>
      </pc:sldChg>
      <pc:sldChg chg="add ord">
        <pc:chgData name="Kathleen Dollard" userId="0e099197-7e30-40b4-b137-48962f86e452" providerId="ADAL" clId="{47D9EB59-156F-425C-966B-C7919F10628C}" dt="2023-12-08T11:34:34.994" v="5591"/>
        <pc:sldMkLst>
          <pc:docMk/>
          <pc:sldMk cId="2723986316" sldId="287"/>
        </pc:sldMkLst>
      </pc:sldChg>
      <pc:sldChg chg="modSp del mod">
        <pc:chgData name="Kathleen Dollard" userId="0e099197-7e30-40b4-b137-48962f86e452" providerId="ADAL" clId="{47D9EB59-156F-425C-966B-C7919F10628C}" dt="2023-12-08T11:34:08.240" v="5588" actId="2696"/>
        <pc:sldMkLst>
          <pc:docMk/>
          <pc:sldMk cId="3058790880" sldId="287"/>
        </pc:sldMkLst>
        <pc:spChg chg="mod">
          <ac:chgData name="Kathleen Dollard" userId="0e099197-7e30-40b4-b137-48962f86e452" providerId="ADAL" clId="{47D9EB59-156F-425C-966B-C7919F10628C}" dt="2023-12-08T01:23:34.094" v="5275" actId="1076"/>
          <ac:spMkLst>
            <pc:docMk/>
            <pc:sldMk cId="3058790880" sldId="287"/>
            <ac:spMk id="15" creationId="{AD76570C-EDE8-D5BA-9191-BC453CBA58DA}"/>
          </ac:spMkLst>
        </pc:spChg>
      </pc:sldChg>
      <pc:sldChg chg="modSp mod">
        <pc:chgData name="Kathleen Dollard" userId="0e099197-7e30-40b4-b137-48962f86e452" providerId="ADAL" clId="{47D9EB59-156F-425C-966B-C7919F10628C}" dt="2023-12-08T01:19:31.345" v="5124" actId="20577"/>
        <pc:sldMkLst>
          <pc:docMk/>
          <pc:sldMk cId="1989184084" sldId="288"/>
        </pc:sldMkLst>
        <pc:spChg chg="mod">
          <ac:chgData name="Kathleen Dollard" userId="0e099197-7e30-40b4-b137-48962f86e452" providerId="ADAL" clId="{47D9EB59-156F-425C-966B-C7919F10628C}" dt="2023-12-08T01:19:04.813" v="5105" actId="20577"/>
          <ac:spMkLst>
            <pc:docMk/>
            <pc:sldMk cId="1989184084" sldId="288"/>
            <ac:spMk id="3" creationId="{975219BD-A9A4-1319-6C0C-D372A6079ECA}"/>
          </ac:spMkLst>
        </pc:spChg>
        <pc:spChg chg="mod">
          <ac:chgData name="Kathleen Dollard" userId="0e099197-7e30-40b4-b137-48962f86e452" providerId="ADAL" clId="{47D9EB59-156F-425C-966B-C7919F10628C}" dt="2023-12-08T01:19:31.345" v="5124" actId="20577"/>
          <ac:spMkLst>
            <pc:docMk/>
            <pc:sldMk cId="1989184084" sldId="288"/>
            <ac:spMk id="7" creationId="{463C0A64-BC28-9537-57D6-2086267BC74B}"/>
          </ac:spMkLst>
        </pc:spChg>
      </pc:sldChg>
      <pc:sldChg chg="del">
        <pc:chgData name="Kathleen Dollard" userId="0e099197-7e30-40b4-b137-48962f86e452" providerId="ADAL" clId="{47D9EB59-156F-425C-966B-C7919F10628C}" dt="2023-12-07T22:25:39.632" v="4309" actId="18676"/>
        <pc:sldMkLst>
          <pc:docMk/>
          <pc:sldMk cId="121869812" sldId="289"/>
        </pc:sldMkLst>
      </pc:sldChg>
      <pc:sldChg chg="del">
        <pc:chgData name="Kathleen Dollard" userId="0e099197-7e30-40b4-b137-48962f86e452" providerId="ADAL" clId="{47D9EB59-156F-425C-966B-C7919F10628C}" dt="2023-12-03T21:47:09.372" v="1257" actId="47"/>
        <pc:sldMkLst>
          <pc:docMk/>
          <pc:sldMk cId="2395825011" sldId="290"/>
        </pc:sldMkLst>
      </pc:sldChg>
      <pc:sldChg chg="del">
        <pc:chgData name="Kathleen Dollard" userId="0e099197-7e30-40b4-b137-48962f86e452" providerId="ADAL" clId="{47D9EB59-156F-425C-966B-C7919F10628C}" dt="2023-12-07T22:25:39.632" v="4309" actId="18676"/>
        <pc:sldMkLst>
          <pc:docMk/>
          <pc:sldMk cId="1023071940" sldId="292"/>
        </pc:sldMkLst>
      </pc:sldChg>
      <pc:sldChg chg="add">
        <pc:chgData name="Kathleen Dollard" userId="0e099197-7e30-40b4-b137-48962f86e452" providerId="ADAL" clId="{47D9EB59-156F-425C-966B-C7919F10628C}" dt="2023-12-08T11:34:27.386" v="5589"/>
        <pc:sldMkLst>
          <pc:docMk/>
          <pc:sldMk cId="1813824450" sldId="293"/>
        </pc:sldMkLst>
      </pc:sldChg>
      <pc:sldChg chg="del modAnim">
        <pc:chgData name="Kathleen Dollard" userId="0e099197-7e30-40b4-b137-48962f86e452" providerId="ADAL" clId="{47D9EB59-156F-425C-966B-C7919F10628C}" dt="2023-12-08T11:34:08.240" v="5588" actId="2696"/>
        <pc:sldMkLst>
          <pc:docMk/>
          <pc:sldMk cId="3981528247" sldId="293"/>
        </pc:sldMkLst>
      </pc:sldChg>
      <pc:sldChg chg="del modAnim">
        <pc:chgData name="Kathleen Dollard" userId="0e099197-7e30-40b4-b137-48962f86e452" providerId="ADAL" clId="{47D9EB59-156F-425C-966B-C7919F10628C}" dt="2023-12-08T11:34:08.240" v="5588" actId="2696"/>
        <pc:sldMkLst>
          <pc:docMk/>
          <pc:sldMk cId="3796767340" sldId="294"/>
        </pc:sldMkLst>
      </pc:sldChg>
      <pc:sldChg chg="add ord">
        <pc:chgData name="Kathleen Dollard" userId="0e099197-7e30-40b4-b137-48962f86e452" providerId="ADAL" clId="{47D9EB59-156F-425C-966B-C7919F10628C}" dt="2023-12-08T11:34:34.994" v="5591"/>
        <pc:sldMkLst>
          <pc:docMk/>
          <pc:sldMk cId="4062073043" sldId="294"/>
        </pc:sldMkLst>
      </pc:sldChg>
      <pc:sldChg chg="del mod ord modShow">
        <pc:chgData name="Kathleen Dollard" userId="0e099197-7e30-40b4-b137-48962f86e452" providerId="ADAL" clId="{47D9EB59-156F-425C-966B-C7919F10628C}" dt="2023-12-04T12:12:47.366" v="4211" actId="47"/>
        <pc:sldMkLst>
          <pc:docMk/>
          <pc:sldMk cId="1511686729" sldId="296"/>
        </pc:sldMkLst>
      </pc:sldChg>
      <pc:sldChg chg="del">
        <pc:chgData name="Kathleen Dollard" userId="0e099197-7e30-40b4-b137-48962f86e452" providerId="ADAL" clId="{47D9EB59-156F-425C-966B-C7919F10628C}" dt="2023-12-07T22:25:39.632" v="4309" actId="18676"/>
        <pc:sldMkLst>
          <pc:docMk/>
          <pc:sldMk cId="3226443285" sldId="297"/>
        </pc:sldMkLst>
      </pc:sldChg>
      <pc:sldChg chg="del">
        <pc:chgData name="Kathleen Dollard" userId="0e099197-7e30-40b4-b137-48962f86e452" providerId="ADAL" clId="{47D9EB59-156F-425C-966B-C7919F10628C}" dt="2023-12-07T22:25:39.632" v="4309" actId="18676"/>
        <pc:sldMkLst>
          <pc:docMk/>
          <pc:sldMk cId="1794320312" sldId="298"/>
        </pc:sldMkLst>
      </pc:sldChg>
      <pc:sldChg chg="del">
        <pc:chgData name="Kathleen Dollard" userId="0e099197-7e30-40b4-b137-48962f86e452" providerId="ADAL" clId="{47D9EB59-156F-425C-966B-C7919F10628C}" dt="2023-12-07T22:25:39.632" v="4309" actId="18676"/>
        <pc:sldMkLst>
          <pc:docMk/>
          <pc:sldMk cId="1767585408" sldId="299"/>
        </pc:sldMkLst>
      </pc:sldChg>
      <pc:sldChg chg="add del">
        <pc:chgData name="Kathleen Dollard" userId="0e099197-7e30-40b4-b137-48962f86e452" providerId="ADAL" clId="{47D9EB59-156F-425C-966B-C7919F10628C}" dt="2023-12-03T17:39:36.457" v="54" actId="47"/>
        <pc:sldMkLst>
          <pc:docMk/>
          <pc:sldMk cId="3271644570" sldId="300"/>
        </pc:sldMkLst>
      </pc:sldChg>
      <pc:sldChg chg="add del">
        <pc:chgData name="Kathleen Dollard" userId="0e099197-7e30-40b4-b137-48962f86e452" providerId="ADAL" clId="{47D9EB59-156F-425C-966B-C7919F10628C}" dt="2023-12-03T17:39:36.457" v="54" actId="47"/>
        <pc:sldMkLst>
          <pc:docMk/>
          <pc:sldMk cId="3468117924" sldId="301"/>
        </pc:sldMkLst>
      </pc:sldChg>
      <pc:sldChg chg="add del">
        <pc:chgData name="Kathleen Dollard" userId="0e099197-7e30-40b4-b137-48962f86e452" providerId="ADAL" clId="{47D9EB59-156F-425C-966B-C7919F10628C}" dt="2023-12-03T17:39:36.457" v="54" actId="47"/>
        <pc:sldMkLst>
          <pc:docMk/>
          <pc:sldMk cId="2478326783" sldId="302"/>
        </pc:sldMkLst>
      </pc:sldChg>
      <pc:sldChg chg="add del">
        <pc:chgData name="Kathleen Dollard" userId="0e099197-7e30-40b4-b137-48962f86e452" providerId="ADAL" clId="{47D9EB59-156F-425C-966B-C7919F10628C}" dt="2023-12-03T17:39:36.457" v="54" actId="47"/>
        <pc:sldMkLst>
          <pc:docMk/>
          <pc:sldMk cId="225614874" sldId="303"/>
        </pc:sldMkLst>
      </pc:sldChg>
      <pc:sldChg chg="add del">
        <pc:chgData name="Kathleen Dollard" userId="0e099197-7e30-40b4-b137-48962f86e452" providerId="ADAL" clId="{47D9EB59-156F-425C-966B-C7919F10628C}" dt="2023-12-03T17:39:36.457" v="54" actId="47"/>
        <pc:sldMkLst>
          <pc:docMk/>
          <pc:sldMk cId="2395666964" sldId="304"/>
        </pc:sldMkLst>
      </pc:sldChg>
      <pc:sldChg chg="add del">
        <pc:chgData name="Kathleen Dollard" userId="0e099197-7e30-40b4-b137-48962f86e452" providerId="ADAL" clId="{47D9EB59-156F-425C-966B-C7919F10628C}" dt="2023-12-03T17:39:36.457" v="54" actId="47"/>
        <pc:sldMkLst>
          <pc:docMk/>
          <pc:sldMk cId="1285140882" sldId="305"/>
        </pc:sldMkLst>
      </pc:sldChg>
      <pc:sldChg chg="addSp delSp modSp new add del mod modClrScheme modShow chgLayout">
        <pc:chgData name="Kathleen Dollard" userId="0e099197-7e30-40b4-b137-48962f86e452" providerId="ADAL" clId="{47D9EB59-156F-425C-966B-C7919F10628C}" dt="2023-12-08T00:50:09.333" v="4505" actId="729"/>
        <pc:sldMkLst>
          <pc:docMk/>
          <pc:sldMk cId="227258027" sldId="306"/>
        </pc:sldMkLst>
        <pc:spChg chg="del mod ord">
          <ac:chgData name="Kathleen Dollard" userId="0e099197-7e30-40b4-b137-48962f86e452" providerId="ADAL" clId="{47D9EB59-156F-425C-966B-C7919F10628C}" dt="2023-12-03T17:38:06.643" v="41" actId="700"/>
          <ac:spMkLst>
            <pc:docMk/>
            <pc:sldMk cId="227258027" sldId="306"/>
            <ac:spMk id="2" creationId="{A02D794A-E31E-57D1-6680-9A68F14CF286}"/>
          </ac:spMkLst>
        </pc:spChg>
        <pc:spChg chg="del mod ord">
          <ac:chgData name="Kathleen Dollard" userId="0e099197-7e30-40b4-b137-48962f86e452" providerId="ADAL" clId="{47D9EB59-156F-425C-966B-C7919F10628C}" dt="2023-12-03T17:38:06.643" v="41" actId="700"/>
          <ac:spMkLst>
            <pc:docMk/>
            <pc:sldMk cId="227258027" sldId="306"/>
            <ac:spMk id="3" creationId="{A971DCD8-7903-D6D0-E793-8E7385653AD8}"/>
          </ac:spMkLst>
        </pc:spChg>
        <pc:spChg chg="add del mod ord">
          <ac:chgData name="Kathleen Dollard" userId="0e099197-7e30-40b4-b137-48962f86e452" providerId="ADAL" clId="{47D9EB59-156F-425C-966B-C7919F10628C}" dt="2023-12-03T17:38:18.278" v="42" actId="6264"/>
          <ac:spMkLst>
            <pc:docMk/>
            <pc:sldMk cId="227258027" sldId="306"/>
            <ac:spMk id="4" creationId="{08709FC3-04C3-DCCF-80A2-77F1CD25F32F}"/>
          </ac:spMkLst>
        </pc:spChg>
        <pc:spChg chg="add del mod ord">
          <ac:chgData name="Kathleen Dollard" userId="0e099197-7e30-40b4-b137-48962f86e452" providerId="ADAL" clId="{47D9EB59-156F-425C-966B-C7919F10628C}" dt="2023-12-03T17:38:18.278" v="42" actId="6264"/>
          <ac:spMkLst>
            <pc:docMk/>
            <pc:sldMk cId="227258027" sldId="306"/>
            <ac:spMk id="5" creationId="{35509A42-2349-CE97-C941-3E6C2E8A72A2}"/>
          </ac:spMkLst>
        </pc:spChg>
        <pc:spChg chg="add del mod ord">
          <ac:chgData name="Kathleen Dollard" userId="0e099197-7e30-40b4-b137-48962f86e452" providerId="ADAL" clId="{47D9EB59-156F-425C-966B-C7919F10628C}" dt="2023-12-03T17:38:23.264" v="43" actId="700"/>
          <ac:spMkLst>
            <pc:docMk/>
            <pc:sldMk cId="227258027" sldId="306"/>
            <ac:spMk id="6" creationId="{12AF0C48-0EAD-484B-09DC-FBCB5BF6B911}"/>
          </ac:spMkLst>
        </pc:spChg>
        <pc:spChg chg="add del mod ord">
          <ac:chgData name="Kathleen Dollard" userId="0e099197-7e30-40b4-b137-48962f86e452" providerId="ADAL" clId="{47D9EB59-156F-425C-966B-C7919F10628C}" dt="2023-12-03T17:38:23.264" v="43" actId="700"/>
          <ac:spMkLst>
            <pc:docMk/>
            <pc:sldMk cId="227258027" sldId="306"/>
            <ac:spMk id="7" creationId="{20282A11-F896-D550-6E2C-C8B14338794D}"/>
          </ac:spMkLst>
        </pc:spChg>
        <pc:spChg chg="add mod ord">
          <ac:chgData name="Kathleen Dollard" userId="0e099197-7e30-40b4-b137-48962f86e452" providerId="ADAL" clId="{47D9EB59-156F-425C-966B-C7919F10628C}" dt="2023-12-03T17:38:23.264" v="43" actId="700"/>
          <ac:spMkLst>
            <pc:docMk/>
            <pc:sldMk cId="227258027" sldId="306"/>
            <ac:spMk id="8" creationId="{D9685D13-4B05-1832-97F0-C49B24F45084}"/>
          </ac:spMkLst>
        </pc:spChg>
        <pc:spChg chg="add mod ord">
          <ac:chgData name="Kathleen Dollard" userId="0e099197-7e30-40b4-b137-48962f86e452" providerId="ADAL" clId="{47D9EB59-156F-425C-966B-C7919F10628C}" dt="2023-12-03T17:39:01.545" v="51" actId="5793"/>
          <ac:spMkLst>
            <pc:docMk/>
            <pc:sldMk cId="227258027" sldId="306"/>
            <ac:spMk id="9" creationId="{588F032D-3BCF-BF31-16FC-84D9A381D44C}"/>
          </ac:spMkLst>
        </pc:spChg>
        <pc:spChg chg="add">
          <ac:chgData name="Kathleen Dollard" userId="0e099197-7e30-40b4-b137-48962f86e452" providerId="ADAL" clId="{47D9EB59-156F-425C-966B-C7919F10628C}" dt="2023-12-03T17:38:26.908" v="44"/>
          <ac:spMkLst>
            <pc:docMk/>
            <pc:sldMk cId="227258027" sldId="306"/>
            <ac:spMk id="10" creationId="{A7714C1E-92B3-249D-6A9C-D9385218F09D}"/>
          </ac:spMkLst>
        </pc:spChg>
        <pc:picChg chg="add">
          <ac:chgData name="Kathleen Dollard" userId="0e099197-7e30-40b4-b137-48962f86e452" providerId="ADAL" clId="{47D9EB59-156F-425C-966B-C7919F10628C}" dt="2023-12-03T17:38:26.908" v="44"/>
          <ac:picMkLst>
            <pc:docMk/>
            <pc:sldMk cId="227258027" sldId="306"/>
            <ac:picMk id="1026" creationId="{B4B0A8CE-E983-645E-B009-82A7B80562B1}"/>
          </ac:picMkLst>
        </pc:picChg>
      </pc:sldChg>
      <pc:sldChg chg="addSp delSp modSp new mod ord modClrScheme chgLayout">
        <pc:chgData name="Kathleen Dollard" userId="0e099197-7e30-40b4-b137-48962f86e452" providerId="ADAL" clId="{47D9EB59-156F-425C-966B-C7919F10628C}" dt="2023-12-07T22:23:51.867" v="4281" actId="478"/>
        <pc:sldMkLst>
          <pc:docMk/>
          <pc:sldMk cId="309852166" sldId="307"/>
        </pc:sldMkLst>
        <pc:spChg chg="del mod ord">
          <ac:chgData name="Kathleen Dollard" userId="0e099197-7e30-40b4-b137-48962f86e452" providerId="ADAL" clId="{47D9EB59-156F-425C-966B-C7919F10628C}" dt="2023-12-03T17:39:50.452" v="56" actId="700"/>
          <ac:spMkLst>
            <pc:docMk/>
            <pc:sldMk cId="309852166" sldId="307"/>
            <ac:spMk id="2" creationId="{9334293D-ECD2-8253-F26B-B1F3114051DF}"/>
          </ac:spMkLst>
        </pc:spChg>
        <pc:spChg chg="del mod ord">
          <ac:chgData name="Kathleen Dollard" userId="0e099197-7e30-40b4-b137-48962f86e452" providerId="ADAL" clId="{47D9EB59-156F-425C-966B-C7919F10628C}" dt="2023-12-03T17:39:50.452" v="56" actId="700"/>
          <ac:spMkLst>
            <pc:docMk/>
            <pc:sldMk cId="309852166" sldId="307"/>
            <ac:spMk id="3" creationId="{5A64B885-6D6C-4C15-AB62-28616BBF72BE}"/>
          </ac:spMkLst>
        </pc:spChg>
        <pc:spChg chg="add mod">
          <ac:chgData name="Kathleen Dollard" userId="0e099197-7e30-40b4-b137-48962f86e452" providerId="ADAL" clId="{47D9EB59-156F-425C-966B-C7919F10628C}" dt="2023-12-07T22:23:51.867" v="4281" actId="478"/>
          <ac:spMkLst>
            <pc:docMk/>
            <pc:sldMk cId="309852166" sldId="307"/>
            <ac:spMk id="3" creationId="{F0A2B5FE-5E3B-2B13-7BAC-4B41F4803D46}"/>
          </ac:spMkLst>
        </pc:spChg>
        <pc:spChg chg="add del mod ord">
          <ac:chgData name="Kathleen Dollard" userId="0e099197-7e30-40b4-b137-48962f86e452" providerId="ADAL" clId="{47D9EB59-156F-425C-966B-C7919F10628C}" dt="2023-12-07T22:23:51.867" v="4281" actId="478"/>
          <ac:spMkLst>
            <pc:docMk/>
            <pc:sldMk cId="309852166" sldId="307"/>
            <ac:spMk id="4" creationId="{348A1D51-EB51-3298-1CE5-F3FFCC5973A9}"/>
          </ac:spMkLst>
        </pc:spChg>
        <pc:spChg chg="add del mod ord">
          <ac:chgData name="Kathleen Dollard" userId="0e099197-7e30-40b4-b137-48962f86e452" providerId="ADAL" clId="{47D9EB59-156F-425C-966B-C7919F10628C}" dt="2023-12-03T17:42:32.240" v="69" actId="931"/>
          <ac:spMkLst>
            <pc:docMk/>
            <pc:sldMk cId="309852166" sldId="307"/>
            <ac:spMk id="5" creationId="{B27030A1-B346-92EB-C3A5-D76E3D0F6F44}"/>
          </ac:spMkLst>
        </pc:spChg>
        <pc:spChg chg="add del mod">
          <ac:chgData name="Kathleen Dollard" userId="0e099197-7e30-40b4-b137-48962f86e452" providerId="ADAL" clId="{47D9EB59-156F-425C-966B-C7919F10628C}" dt="2023-12-03T17:43:14.067" v="77"/>
          <ac:spMkLst>
            <pc:docMk/>
            <pc:sldMk cId="309852166" sldId="307"/>
            <ac:spMk id="17" creationId="{AD08CA95-4AEC-782E-8B43-CB976B937C0D}"/>
          </ac:spMkLst>
        </pc:spChg>
        <pc:spChg chg="add del mod">
          <ac:chgData name="Kathleen Dollard" userId="0e099197-7e30-40b4-b137-48962f86e452" providerId="ADAL" clId="{47D9EB59-156F-425C-966B-C7919F10628C}" dt="2023-12-03T17:43:17.955" v="79" actId="6264"/>
          <ac:spMkLst>
            <pc:docMk/>
            <pc:sldMk cId="309852166" sldId="307"/>
            <ac:spMk id="19" creationId="{F7C23FA4-0ED6-F9C1-38D0-5A406545AE66}"/>
          </ac:spMkLst>
        </pc:spChg>
        <pc:spChg chg="add del mod">
          <ac:chgData name="Kathleen Dollard" userId="0e099197-7e30-40b4-b137-48962f86e452" providerId="ADAL" clId="{47D9EB59-156F-425C-966B-C7919F10628C}" dt="2023-12-03T17:43:17.955" v="79" actId="6264"/>
          <ac:spMkLst>
            <pc:docMk/>
            <pc:sldMk cId="309852166" sldId="307"/>
            <ac:spMk id="20" creationId="{D3EF3737-49FC-A4F8-0011-94FF427E7617}"/>
          </ac:spMkLst>
        </pc:spChg>
        <pc:spChg chg="add mod">
          <ac:chgData name="Kathleen Dollard" userId="0e099197-7e30-40b4-b137-48962f86e452" providerId="ADAL" clId="{47D9EB59-156F-425C-966B-C7919F10628C}" dt="2023-12-03T17:45:07.022" v="88" actId="14861"/>
          <ac:spMkLst>
            <pc:docMk/>
            <pc:sldMk cId="309852166" sldId="307"/>
            <ac:spMk id="21" creationId="{54D045B5-8A29-6CC9-8F4F-CB09599A9B42}"/>
          </ac:spMkLst>
        </pc:spChg>
        <pc:picChg chg="add del mod">
          <ac:chgData name="Kathleen Dollard" userId="0e099197-7e30-40b4-b137-48962f86e452" providerId="ADAL" clId="{47D9EB59-156F-425C-966B-C7919F10628C}" dt="2023-12-03T17:42:57.633" v="75" actId="478"/>
          <ac:picMkLst>
            <pc:docMk/>
            <pc:sldMk cId="309852166" sldId="307"/>
            <ac:picMk id="7" creationId="{6F1FC5F1-07A6-8B8A-24E8-E843578DBBC6}"/>
          </ac:picMkLst>
        </pc:picChg>
        <pc:picChg chg="add del mod">
          <ac:chgData name="Kathleen Dollard" userId="0e099197-7e30-40b4-b137-48962f86e452" providerId="ADAL" clId="{47D9EB59-156F-425C-966B-C7919F10628C}" dt="2023-12-03T17:42:54.887" v="74" actId="478"/>
          <ac:picMkLst>
            <pc:docMk/>
            <pc:sldMk cId="309852166" sldId="307"/>
            <ac:picMk id="9" creationId="{AE6218DA-78D7-8FE3-83D1-BC82E907C45C}"/>
          </ac:picMkLst>
        </pc:picChg>
        <pc:picChg chg="add del mod">
          <ac:chgData name="Kathleen Dollard" userId="0e099197-7e30-40b4-b137-48962f86e452" providerId="ADAL" clId="{47D9EB59-156F-425C-966B-C7919F10628C}" dt="2023-12-03T17:42:54.887" v="74" actId="478"/>
          <ac:picMkLst>
            <pc:docMk/>
            <pc:sldMk cId="309852166" sldId="307"/>
            <ac:picMk id="11" creationId="{76F7EEA3-A866-FE78-4A3B-C27113F62BFD}"/>
          </ac:picMkLst>
        </pc:picChg>
        <pc:picChg chg="add del mod">
          <ac:chgData name="Kathleen Dollard" userId="0e099197-7e30-40b4-b137-48962f86e452" providerId="ADAL" clId="{47D9EB59-156F-425C-966B-C7919F10628C}" dt="2023-12-03T17:42:54.887" v="74" actId="478"/>
          <ac:picMkLst>
            <pc:docMk/>
            <pc:sldMk cId="309852166" sldId="307"/>
            <ac:picMk id="13" creationId="{ECE3668F-355F-CC4A-2E21-04FB592F73DD}"/>
          </ac:picMkLst>
        </pc:picChg>
        <pc:picChg chg="add del mod ord">
          <ac:chgData name="Kathleen Dollard" userId="0e099197-7e30-40b4-b137-48962f86e452" providerId="ADAL" clId="{47D9EB59-156F-425C-966B-C7919F10628C}" dt="2023-12-03T17:43:10.786" v="76" actId="21"/>
          <ac:picMkLst>
            <pc:docMk/>
            <pc:sldMk cId="309852166" sldId="307"/>
            <ac:picMk id="15" creationId="{949CC815-EE19-13C9-4C2D-2F354DDF0519}"/>
          </ac:picMkLst>
        </pc:picChg>
        <pc:picChg chg="add mod ord">
          <ac:chgData name="Kathleen Dollard" userId="0e099197-7e30-40b4-b137-48962f86e452" providerId="ADAL" clId="{47D9EB59-156F-425C-966B-C7919F10628C}" dt="2023-12-03T17:43:40.666" v="81" actId="1076"/>
          <ac:picMkLst>
            <pc:docMk/>
            <pc:sldMk cId="309852166" sldId="307"/>
            <ac:picMk id="18" creationId="{949CC815-EE19-13C9-4C2D-2F354DDF0519}"/>
          </ac:picMkLst>
        </pc:picChg>
      </pc:sldChg>
      <pc:sldChg chg="delSp modSp add del mod modClrScheme chgLayout modNotesTx">
        <pc:chgData name="Kathleen Dollard" userId="0e099197-7e30-40b4-b137-48962f86e452" providerId="ADAL" clId="{47D9EB59-156F-425C-966B-C7919F10628C}" dt="2023-12-07T22:24:04.413" v="4286" actId="47"/>
        <pc:sldMkLst>
          <pc:docMk/>
          <pc:sldMk cId="3973026259" sldId="308"/>
        </pc:sldMkLst>
        <pc:spChg chg="mod ord">
          <ac:chgData name="Kathleen Dollard" userId="0e099197-7e30-40b4-b137-48962f86e452" providerId="ADAL" clId="{47D9EB59-156F-425C-966B-C7919F10628C}" dt="2023-12-03T17:47:29.641" v="118" actId="700"/>
          <ac:spMkLst>
            <pc:docMk/>
            <pc:sldMk cId="3973026259" sldId="308"/>
            <ac:spMk id="4" creationId="{348A1D51-EB51-3298-1CE5-F3FFCC5973A9}"/>
          </ac:spMkLst>
        </pc:spChg>
        <pc:picChg chg="mod ord">
          <ac:chgData name="Kathleen Dollard" userId="0e099197-7e30-40b4-b137-48962f86e452" providerId="ADAL" clId="{47D9EB59-156F-425C-966B-C7919F10628C}" dt="2023-12-03T17:47:29.641" v="118" actId="700"/>
          <ac:picMkLst>
            <pc:docMk/>
            <pc:sldMk cId="3973026259" sldId="308"/>
            <ac:picMk id="7" creationId="{6F1FC5F1-07A6-8B8A-24E8-E843578DBBC6}"/>
          </ac:picMkLst>
        </pc:picChg>
        <pc:picChg chg="del mod ord">
          <ac:chgData name="Kathleen Dollard" userId="0e099197-7e30-40b4-b137-48962f86e452" providerId="ADAL" clId="{47D9EB59-156F-425C-966B-C7919F10628C}" dt="2023-12-03T17:46:49.801" v="113" actId="478"/>
          <ac:picMkLst>
            <pc:docMk/>
            <pc:sldMk cId="3973026259" sldId="308"/>
            <ac:picMk id="9" creationId="{AE6218DA-78D7-8FE3-83D1-BC82E907C45C}"/>
          </ac:picMkLst>
        </pc:picChg>
        <pc:picChg chg="del">
          <ac:chgData name="Kathleen Dollard" userId="0e099197-7e30-40b4-b137-48962f86e452" providerId="ADAL" clId="{47D9EB59-156F-425C-966B-C7919F10628C}" dt="2023-12-03T17:45:42.074" v="96" actId="478"/>
          <ac:picMkLst>
            <pc:docMk/>
            <pc:sldMk cId="3973026259" sldId="308"/>
            <ac:picMk id="11" creationId="{76F7EEA3-A866-FE78-4A3B-C27113F62BFD}"/>
          </ac:picMkLst>
        </pc:picChg>
        <pc:picChg chg="del">
          <ac:chgData name="Kathleen Dollard" userId="0e099197-7e30-40b4-b137-48962f86e452" providerId="ADAL" clId="{47D9EB59-156F-425C-966B-C7919F10628C}" dt="2023-12-03T17:45:39.562" v="95" actId="478"/>
          <ac:picMkLst>
            <pc:docMk/>
            <pc:sldMk cId="3973026259" sldId="308"/>
            <ac:picMk id="13" creationId="{ECE3668F-355F-CC4A-2E21-04FB592F73DD}"/>
          </ac:picMkLst>
        </pc:picChg>
        <pc:picChg chg="del">
          <ac:chgData name="Kathleen Dollard" userId="0e099197-7e30-40b4-b137-48962f86e452" providerId="ADAL" clId="{47D9EB59-156F-425C-966B-C7919F10628C}" dt="2023-12-03T17:45:24.559" v="91" actId="478"/>
          <ac:picMkLst>
            <pc:docMk/>
            <pc:sldMk cId="3973026259" sldId="308"/>
            <ac:picMk id="15" creationId="{949CC815-EE19-13C9-4C2D-2F354DDF0519}"/>
          </ac:picMkLst>
        </pc:picChg>
      </pc:sldChg>
      <pc:sldChg chg="addSp delSp modSp add mod ord modClrScheme chgLayout modNotesTx">
        <pc:chgData name="Kathleen Dollard" userId="0e099197-7e30-40b4-b137-48962f86e452" providerId="ADAL" clId="{47D9EB59-156F-425C-966B-C7919F10628C}" dt="2023-12-08T01:08:35.640" v="5036"/>
        <pc:sldMkLst>
          <pc:docMk/>
          <pc:sldMk cId="476689144" sldId="309"/>
        </pc:sldMkLst>
        <pc:spChg chg="add del mod">
          <ac:chgData name="Kathleen Dollard" userId="0e099197-7e30-40b4-b137-48962f86e452" providerId="ADAL" clId="{47D9EB59-156F-425C-966B-C7919F10628C}" dt="2023-12-03T17:48:03.137" v="124" actId="700"/>
          <ac:spMkLst>
            <pc:docMk/>
            <pc:sldMk cId="476689144" sldId="309"/>
            <ac:spMk id="3" creationId="{921D8C01-856F-C3BF-C075-2861ACB32A92}"/>
          </ac:spMkLst>
        </pc:spChg>
        <pc:spChg chg="del mod ord">
          <ac:chgData name="Kathleen Dollard" userId="0e099197-7e30-40b4-b137-48962f86e452" providerId="ADAL" clId="{47D9EB59-156F-425C-966B-C7919F10628C}" dt="2023-12-03T17:48:08.018" v="126" actId="478"/>
          <ac:spMkLst>
            <pc:docMk/>
            <pc:sldMk cId="476689144" sldId="309"/>
            <ac:spMk id="4" creationId="{348A1D51-EB51-3298-1CE5-F3FFCC5973A9}"/>
          </ac:spMkLst>
        </pc:spChg>
        <pc:picChg chg="del">
          <ac:chgData name="Kathleen Dollard" userId="0e099197-7e30-40b4-b137-48962f86e452" providerId="ADAL" clId="{47D9EB59-156F-425C-966B-C7919F10628C}" dt="2023-12-03T17:47:58.064" v="123" actId="478"/>
          <ac:picMkLst>
            <pc:docMk/>
            <pc:sldMk cId="476689144" sldId="309"/>
            <ac:picMk id="7" creationId="{6F1FC5F1-07A6-8B8A-24E8-E843578DBBC6}"/>
          </ac:picMkLst>
        </pc:picChg>
        <pc:picChg chg="del">
          <ac:chgData name="Kathleen Dollard" userId="0e099197-7e30-40b4-b137-48962f86e452" providerId="ADAL" clId="{47D9EB59-156F-425C-966B-C7919F10628C}" dt="2023-12-03T17:47:57.183" v="122" actId="478"/>
          <ac:picMkLst>
            <pc:docMk/>
            <pc:sldMk cId="476689144" sldId="309"/>
            <ac:picMk id="9" creationId="{AE6218DA-78D7-8FE3-83D1-BC82E907C45C}"/>
          </ac:picMkLst>
        </pc:picChg>
        <pc:picChg chg="mod modCrop">
          <ac:chgData name="Kathleen Dollard" userId="0e099197-7e30-40b4-b137-48962f86e452" providerId="ADAL" clId="{47D9EB59-156F-425C-966B-C7919F10628C}" dt="2023-12-03T17:50:58.083" v="143" actId="18131"/>
          <ac:picMkLst>
            <pc:docMk/>
            <pc:sldMk cId="476689144" sldId="309"/>
            <ac:picMk id="11" creationId="{76F7EEA3-A866-FE78-4A3B-C27113F62BFD}"/>
          </ac:picMkLst>
        </pc:picChg>
        <pc:picChg chg="del">
          <ac:chgData name="Kathleen Dollard" userId="0e099197-7e30-40b4-b137-48962f86e452" providerId="ADAL" clId="{47D9EB59-156F-425C-966B-C7919F10628C}" dt="2023-12-03T17:47:52.393" v="120" actId="478"/>
          <ac:picMkLst>
            <pc:docMk/>
            <pc:sldMk cId="476689144" sldId="309"/>
            <ac:picMk id="13" creationId="{ECE3668F-355F-CC4A-2E21-04FB592F73DD}"/>
          </ac:picMkLst>
        </pc:picChg>
        <pc:picChg chg="del">
          <ac:chgData name="Kathleen Dollard" userId="0e099197-7e30-40b4-b137-48962f86e452" providerId="ADAL" clId="{47D9EB59-156F-425C-966B-C7919F10628C}" dt="2023-12-03T17:45:27.016" v="92" actId="478"/>
          <ac:picMkLst>
            <pc:docMk/>
            <pc:sldMk cId="476689144" sldId="309"/>
            <ac:picMk id="15" creationId="{949CC815-EE19-13C9-4C2D-2F354DDF0519}"/>
          </ac:picMkLst>
        </pc:picChg>
      </pc:sldChg>
      <pc:sldChg chg="addSp delSp modSp add mod ord modClrScheme chgLayout modNotesTx">
        <pc:chgData name="Kathleen Dollard" userId="0e099197-7e30-40b4-b137-48962f86e452" providerId="ADAL" clId="{47D9EB59-156F-425C-966B-C7919F10628C}" dt="2023-12-07T22:24:06.807" v="4288"/>
        <pc:sldMkLst>
          <pc:docMk/>
          <pc:sldMk cId="3268985237" sldId="310"/>
        </pc:sldMkLst>
        <pc:spChg chg="add del mod">
          <ac:chgData name="Kathleen Dollard" userId="0e099197-7e30-40b4-b137-48962f86e452" providerId="ADAL" clId="{47D9EB59-156F-425C-966B-C7919F10628C}" dt="2023-12-03T17:51:26.935" v="148" actId="700"/>
          <ac:spMkLst>
            <pc:docMk/>
            <pc:sldMk cId="3268985237" sldId="310"/>
            <ac:spMk id="3" creationId="{248A7A85-CD1A-EA30-B39F-FAB6A604CA91}"/>
          </ac:spMkLst>
        </pc:spChg>
        <pc:spChg chg="del mod ord">
          <ac:chgData name="Kathleen Dollard" userId="0e099197-7e30-40b4-b137-48962f86e452" providerId="ADAL" clId="{47D9EB59-156F-425C-966B-C7919F10628C}" dt="2023-12-03T17:51:30.051" v="149" actId="478"/>
          <ac:spMkLst>
            <pc:docMk/>
            <pc:sldMk cId="3268985237" sldId="310"/>
            <ac:spMk id="4" creationId="{348A1D51-EB51-3298-1CE5-F3FFCC5973A9}"/>
          </ac:spMkLst>
        </pc:spChg>
        <pc:picChg chg="del">
          <ac:chgData name="Kathleen Dollard" userId="0e099197-7e30-40b4-b137-48962f86e452" providerId="ADAL" clId="{47D9EB59-156F-425C-966B-C7919F10628C}" dt="2023-12-03T17:51:19.225" v="147" actId="478"/>
          <ac:picMkLst>
            <pc:docMk/>
            <pc:sldMk cId="3268985237" sldId="310"/>
            <ac:picMk id="7" creationId="{6F1FC5F1-07A6-8B8A-24E8-E843578DBBC6}"/>
          </ac:picMkLst>
        </pc:picChg>
        <pc:picChg chg="del">
          <ac:chgData name="Kathleen Dollard" userId="0e099197-7e30-40b4-b137-48962f86e452" providerId="ADAL" clId="{47D9EB59-156F-425C-966B-C7919F10628C}" dt="2023-12-03T17:51:18.188" v="146" actId="478"/>
          <ac:picMkLst>
            <pc:docMk/>
            <pc:sldMk cId="3268985237" sldId="310"/>
            <ac:picMk id="9" creationId="{AE6218DA-78D7-8FE3-83D1-BC82E907C45C}"/>
          </ac:picMkLst>
        </pc:picChg>
        <pc:picChg chg="del">
          <ac:chgData name="Kathleen Dollard" userId="0e099197-7e30-40b4-b137-48962f86e452" providerId="ADAL" clId="{47D9EB59-156F-425C-966B-C7919F10628C}" dt="2023-12-03T17:51:17.251" v="145" actId="478"/>
          <ac:picMkLst>
            <pc:docMk/>
            <pc:sldMk cId="3268985237" sldId="310"/>
            <ac:picMk id="11" creationId="{76F7EEA3-A866-FE78-4A3B-C27113F62BFD}"/>
          </ac:picMkLst>
        </pc:picChg>
        <pc:picChg chg="mod modCrop">
          <ac:chgData name="Kathleen Dollard" userId="0e099197-7e30-40b4-b137-48962f86e452" providerId="ADAL" clId="{47D9EB59-156F-425C-966B-C7919F10628C}" dt="2023-12-03T17:52:06.599" v="157" actId="18131"/>
          <ac:picMkLst>
            <pc:docMk/>
            <pc:sldMk cId="3268985237" sldId="310"/>
            <ac:picMk id="13" creationId="{ECE3668F-355F-CC4A-2E21-04FB592F73DD}"/>
          </ac:picMkLst>
        </pc:picChg>
        <pc:picChg chg="del">
          <ac:chgData name="Kathleen Dollard" userId="0e099197-7e30-40b4-b137-48962f86e452" providerId="ADAL" clId="{47D9EB59-156F-425C-966B-C7919F10628C}" dt="2023-12-03T17:45:28.781" v="93" actId="478"/>
          <ac:picMkLst>
            <pc:docMk/>
            <pc:sldMk cId="3268985237" sldId="310"/>
            <ac:picMk id="15" creationId="{949CC815-EE19-13C9-4C2D-2F354DDF0519}"/>
          </ac:picMkLst>
        </pc:picChg>
      </pc:sldChg>
      <pc:sldChg chg="delSp add del mod">
        <pc:chgData name="Kathleen Dollard" userId="0e099197-7e30-40b4-b137-48962f86e452" providerId="ADAL" clId="{47D9EB59-156F-425C-966B-C7919F10628C}" dt="2023-12-03T17:52:22.465" v="159" actId="2696"/>
        <pc:sldMkLst>
          <pc:docMk/>
          <pc:sldMk cId="1252981659" sldId="311"/>
        </pc:sldMkLst>
        <pc:picChg chg="del">
          <ac:chgData name="Kathleen Dollard" userId="0e099197-7e30-40b4-b137-48962f86e452" providerId="ADAL" clId="{47D9EB59-156F-425C-966B-C7919F10628C}" dt="2023-12-03T17:45:31.399" v="94" actId="478"/>
          <ac:picMkLst>
            <pc:docMk/>
            <pc:sldMk cId="1252981659" sldId="311"/>
            <ac:picMk id="15" creationId="{949CC815-EE19-13C9-4C2D-2F354DDF0519}"/>
          </ac:picMkLst>
        </pc:picChg>
      </pc:sldChg>
      <pc:sldChg chg="add del mod modShow">
        <pc:chgData name="Kathleen Dollard" userId="0e099197-7e30-40b4-b137-48962f86e452" providerId="ADAL" clId="{47D9EB59-156F-425C-966B-C7919F10628C}" dt="2023-12-07T22:24:13.204" v="4289" actId="47"/>
        <pc:sldMkLst>
          <pc:docMk/>
          <pc:sldMk cId="2148803190" sldId="312"/>
        </pc:sldMkLst>
      </pc:sldChg>
      <pc:sldChg chg="addSp delSp modSp add del mod ord modClrScheme chgLayout modNotesTx">
        <pc:chgData name="Kathleen Dollard" userId="0e099197-7e30-40b4-b137-48962f86e452" providerId="ADAL" clId="{47D9EB59-156F-425C-966B-C7919F10628C}" dt="2023-12-08T01:11:05.734" v="5049" actId="2696"/>
        <pc:sldMkLst>
          <pc:docMk/>
          <pc:sldMk cId="2396117944" sldId="313"/>
        </pc:sldMkLst>
        <pc:spChg chg="add del mod">
          <ac:chgData name="Kathleen Dollard" userId="0e099197-7e30-40b4-b137-48962f86e452" providerId="ADAL" clId="{47D9EB59-156F-425C-966B-C7919F10628C}" dt="2023-12-03T17:47:25.193" v="117" actId="700"/>
          <ac:spMkLst>
            <pc:docMk/>
            <pc:sldMk cId="2396117944" sldId="313"/>
            <ac:spMk id="3" creationId="{A25DF477-7D17-FE48-15D3-376BD90EAA37}"/>
          </ac:spMkLst>
        </pc:spChg>
        <pc:spChg chg="del mod ord">
          <ac:chgData name="Kathleen Dollard" userId="0e099197-7e30-40b4-b137-48962f86e452" providerId="ADAL" clId="{47D9EB59-156F-425C-966B-C7919F10628C}" dt="2023-12-03T17:52:59.090" v="181" actId="478"/>
          <ac:spMkLst>
            <pc:docMk/>
            <pc:sldMk cId="2396117944" sldId="313"/>
            <ac:spMk id="4" creationId="{348A1D51-EB51-3298-1CE5-F3FFCC5973A9}"/>
          </ac:spMkLst>
        </pc:spChg>
        <pc:picChg chg="del">
          <ac:chgData name="Kathleen Dollard" userId="0e099197-7e30-40b4-b137-48962f86e452" providerId="ADAL" clId="{47D9EB59-156F-425C-966B-C7919F10628C}" dt="2023-12-03T17:46:40.287" v="110" actId="478"/>
          <ac:picMkLst>
            <pc:docMk/>
            <pc:sldMk cId="2396117944" sldId="313"/>
            <ac:picMk id="7" creationId="{6F1FC5F1-07A6-8B8A-24E8-E843578DBBC6}"/>
          </ac:picMkLst>
        </pc:picChg>
        <pc:picChg chg="mod">
          <ac:chgData name="Kathleen Dollard" userId="0e099197-7e30-40b4-b137-48962f86e452" providerId="ADAL" clId="{47D9EB59-156F-425C-966B-C7919F10628C}" dt="2023-12-03T17:47:10.927" v="116" actId="14100"/>
          <ac:picMkLst>
            <pc:docMk/>
            <pc:sldMk cId="2396117944" sldId="313"/>
            <ac:picMk id="9" creationId="{AE6218DA-78D7-8FE3-83D1-BC82E907C45C}"/>
          </ac:picMkLst>
        </pc:picChg>
      </pc:sldChg>
      <pc:sldChg chg="addSp delSp modSp new mod ord modClrScheme chgLayout">
        <pc:chgData name="Kathleen Dollard" userId="0e099197-7e30-40b4-b137-48962f86e452" providerId="ADAL" clId="{47D9EB59-156F-425C-966B-C7919F10628C}" dt="2023-12-03T18:02:39.569" v="349" actId="1076"/>
        <pc:sldMkLst>
          <pc:docMk/>
          <pc:sldMk cId="2028446744" sldId="314"/>
        </pc:sldMkLst>
        <pc:spChg chg="add mod ord">
          <ac:chgData name="Kathleen Dollard" userId="0e099197-7e30-40b4-b137-48962f86e452" providerId="ADAL" clId="{47D9EB59-156F-425C-966B-C7919F10628C}" dt="2023-12-03T18:02:39.569" v="349" actId="1076"/>
          <ac:spMkLst>
            <pc:docMk/>
            <pc:sldMk cId="2028446744" sldId="314"/>
            <ac:spMk id="16" creationId="{84CF7C50-D643-5CB0-E5DB-E593CE8AB742}"/>
          </ac:spMkLst>
        </pc:spChg>
        <pc:picChg chg="add del mod">
          <ac:chgData name="Kathleen Dollard" userId="0e099197-7e30-40b4-b137-48962f86e452" providerId="ADAL" clId="{47D9EB59-156F-425C-966B-C7919F10628C}" dt="2023-12-03T18:01:21.281" v="287" actId="478"/>
          <ac:picMkLst>
            <pc:docMk/>
            <pc:sldMk cId="2028446744" sldId="314"/>
            <ac:picMk id="3" creationId="{338855BC-CA78-E1E0-4824-93B6004E26C5}"/>
          </ac:picMkLst>
        </pc:picChg>
        <pc:picChg chg="add del mod">
          <ac:chgData name="Kathleen Dollard" userId="0e099197-7e30-40b4-b137-48962f86e452" providerId="ADAL" clId="{47D9EB59-156F-425C-966B-C7919F10628C}" dt="2023-12-03T18:01:20.298" v="286" actId="478"/>
          <ac:picMkLst>
            <pc:docMk/>
            <pc:sldMk cId="2028446744" sldId="314"/>
            <ac:picMk id="5" creationId="{83FF3B77-B77D-2000-CC79-A8C0AE8F6655}"/>
          </ac:picMkLst>
        </pc:picChg>
        <pc:picChg chg="add del mod">
          <ac:chgData name="Kathleen Dollard" userId="0e099197-7e30-40b4-b137-48962f86e452" providerId="ADAL" clId="{47D9EB59-156F-425C-966B-C7919F10628C}" dt="2023-12-03T18:01:16.617" v="285" actId="478"/>
          <ac:picMkLst>
            <pc:docMk/>
            <pc:sldMk cId="2028446744" sldId="314"/>
            <ac:picMk id="7" creationId="{37FBDA6E-25FA-4A04-A567-6B1DAEBC21A8}"/>
          </ac:picMkLst>
        </pc:picChg>
        <pc:picChg chg="add del mod">
          <ac:chgData name="Kathleen Dollard" userId="0e099197-7e30-40b4-b137-48962f86e452" providerId="ADAL" clId="{47D9EB59-156F-425C-966B-C7919F10628C}" dt="2023-12-03T18:01:20.298" v="286" actId="478"/>
          <ac:picMkLst>
            <pc:docMk/>
            <pc:sldMk cId="2028446744" sldId="314"/>
            <ac:picMk id="9" creationId="{73FBFA76-4F3A-F439-0F08-A0ECF32E32E5}"/>
          </ac:picMkLst>
        </pc:picChg>
        <pc:picChg chg="add del mod">
          <ac:chgData name="Kathleen Dollard" userId="0e099197-7e30-40b4-b137-48962f86e452" providerId="ADAL" clId="{47D9EB59-156F-425C-966B-C7919F10628C}" dt="2023-12-03T18:01:16.617" v="285" actId="478"/>
          <ac:picMkLst>
            <pc:docMk/>
            <pc:sldMk cId="2028446744" sldId="314"/>
            <ac:picMk id="11" creationId="{7EE79A85-BD1F-C189-D313-5E2FAC3A5E13}"/>
          </ac:picMkLst>
        </pc:picChg>
        <pc:picChg chg="add mod modCrop">
          <ac:chgData name="Kathleen Dollard" userId="0e099197-7e30-40b4-b137-48962f86e452" providerId="ADAL" clId="{47D9EB59-156F-425C-966B-C7919F10628C}" dt="2023-12-03T18:02:34.961" v="348" actId="1076"/>
          <ac:picMkLst>
            <pc:docMk/>
            <pc:sldMk cId="2028446744" sldId="314"/>
            <ac:picMk id="13" creationId="{A139D6B5-E9D7-1191-7B68-318FC54024AF}"/>
          </ac:picMkLst>
        </pc:picChg>
        <pc:picChg chg="add del mod">
          <ac:chgData name="Kathleen Dollard" userId="0e099197-7e30-40b4-b137-48962f86e452" providerId="ADAL" clId="{47D9EB59-156F-425C-966B-C7919F10628C}" dt="2023-12-03T18:01:06.756" v="283" actId="478"/>
          <ac:picMkLst>
            <pc:docMk/>
            <pc:sldMk cId="2028446744" sldId="314"/>
            <ac:picMk id="15" creationId="{2FA9313F-4EE9-5B66-303D-E0AD2C87A846}"/>
          </ac:picMkLst>
        </pc:picChg>
      </pc:sldChg>
      <pc:sldChg chg="addSp delSp modSp add mod ord modClrScheme chgLayout">
        <pc:chgData name="Kathleen Dollard" userId="0e099197-7e30-40b4-b137-48962f86e452" providerId="ADAL" clId="{47D9EB59-156F-425C-966B-C7919F10628C}" dt="2023-12-03T18:14:41.655" v="705" actId="1076"/>
        <pc:sldMkLst>
          <pc:docMk/>
          <pc:sldMk cId="1523982110" sldId="315"/>
        </pc:sldMkLst>
        <pc:spChg chg="add mod ord">
          <ac:chgData name="Kathleen Dollard" userId="0e099197-7e30-40b4-b137-48962f86e452" providerId="ADAL" clId="{47D9EB59-156F-425C-966B-C7919F10628C}" dt="2023-12-03T18:05:27.698" v="455" actId="404"/>
          <ac:spMkLst>
            <pc:docMk/>
            <pc:sldMk cId="1523982110" sldId="315"/>
            <ac:spMk id="2" creationId="{EB3B43BD-9102-9876-F4BC-B3C3994A7312}"/>
          </ac:spMkLst>
        </pc:spChg>
        <pc:spChg chg="add del mod">
          <ac:chgData name="Kathleen Dollard" userId="0e099197-7e30-40b4-b137-48962f86e452" providerId="ADAL" clId="{47D9EB59-156F-425C-966B-C7919F10628C}" dt="2023-12-03T18:04:35.394" v="415" actId="700"/>
          <ac:spMkLst>
            <pc:docMk/>
            <pc:sldMk cId="1523982110" sldId="315"/>
            <ac:spMk id="20" creationId="{6CD39F45-146F-01DE-EB20-D59B2C65A129}"/>
          </ac:spMkLst>
        </pc:spChg>
        <pc:picChg chg="del">
          <ac:chgData name="Kathleen Dollard" userId="0e099197-7e30-40b4-b137-48962f86e452" providerId="ADAL" clId="{47D9EB59-156F-425C-966B-C7919F10628C}" dt="2023-12-03T18:03:12.875" v="353" actId="478"/>
          <ac:picMkLst>
            <pc:docMk/>
            <pc:sldMk cId="1523982110" sldId="315"/>
            <ac:picMk id="3" creationId="{338855BC-CA78-E1E0-4824-93B6004E26C5}"/>
          </ac:picMkLst>
        </pc:picChg>
        <pc:picChg chg="add mod modCrop">
          <ac:chgData name="Kathleen Dollard" userId="0e099197-7e30-40b4-b137-48962f86e452" providerId="ADAL" clId="{47D9EB59-156F-425C-966B-C7919F10628C}" dt="2023-12-03T18:14:41.655" v="705" actId="1076"/>
          <ac:picMkLst>
            <pc:docMk/>
            <pc:sldMk cId="1523982110" sldId="315"/>
            <ac:picMk id="4" creationId="{660399AC-41C9-465B-234A-F8A2E370DA35}"/>
          </ac:picMkLst>
        </pc:picChg>
        <pc:picChg chg="del">
          <ac:chgData name="Kathleen Dollard" userId="0e099197-7e30-40b4-b137-48962f86e452" providerId="ADAL" clId="{47D9EB59-156F-425C-966B-C7919F10628C}" dt="2023-12-03T18:03:12.875" v="353" actId="478"/>
          <ac:picMkLst>
            <pc:docMk/>
            <pc:sldMk cId="1523982110" sldId="315"/>
            <ac:picMk id="5" creationId="{83FF3B77-B77D-2000-CC79-A8C0AE8F6655}"/>
          </ac:picMkLst>
        </pc:picChg>
        <pc:picChg chg="del">
          <ac:chgData name="Kathleen Dollard" userId="0e099197-7e30-40b4-b137-48962f86e452" providerId="ADAL" clId="{47D9EB59-156F-425C-966B-C7919F10628C}" dt="2023-12-03T18:03:08.491" v="352" actId="478"/>
          <ac:picMkLst>
            <pc:docMk/>
            <pc:sldMk cId="1523982110" sldId="315"/>
            <ac:picMk id="7" creationId="{37FBDA6E-25FA-4A04-A567-6B1DAEBC21A8}"/>
          </ac:picMkLst>
        </pc:picChg>
        <pc:picChg chg="del">
          <ac:chgData name="Kathleen Dollard" userId="0e099197-7e30-40b4-b137-48962f86e452" providerId="ADAL" clId="{47D9EB59-156F-425C-966B-C7919F10628C}" dt="2023-12-03T18:03:14.572" v="354" actId="478"/>
          <ac:picMkLst>
            <pc:docMk/>
            <pc:sldMk cId="1523982110" sldId="315"/>
            <ac:picMk id="9" creationId="{73FBFA76-4F3A-F439-0F08-A0ECF32E32E5}"/>
          </ac:picMkLst>
        </pc:picChg>
        <pc:picChg chg="del">
          <ac:chgData name="Kathleen Dollard" userId="0e099197-7e30-40b4-b137-48962f86e452" providerId="ADAL" clId="{47D9EB59-156F-425C-966B-C7919F10628C}" dt="2023-12-03T18:03:08.491" v="352" actId="478"/>
          <ac:picMkLst>
            <pc:docMk/>
            <pc:sldMk cId="1523982110" sldId="315"/>
            <ac:picMk id="11" creationId="{7EE79A85-BD1F-C189-D313-5E2FAC3A5E13}"/>
          </ac:picMkLst>
        </pc:picChg>
        <pc:picChg chg="del mod">
          <ac:chgData name="Kathleen Dollard" userId="0e099197-7e30-40b4-b137-48962f86e452" providerId="ADAL" clId="{47D9EB59-156F-425C-966B-C7919F10628C}" dt="2023-12-03T18:03:08.491" v="352" actId="478"/>
          <ac:picMkLst>
            <pc:docMk/>
            <pc:sldMk cId="1523982110" sldId="315"/>
            <ac:picMk id="13" creationId="{A139D6B5-E9D7-1191-7B68-318FC54024AF}"/>
          </ac:picMkLst>
        </pc:picChg>
        <pc:picChg chg="mod ord">
          <ac:chgData name="Kathleen Dollard" userId="0e099197-7e30-40b4-b137-48962f86e452" providerId="ADAL" clId="{47D9EB59-156F-425C-966B-C7919F10628C}" dt="2023-12-03T18:04:53.713" v="416" actId="26606"/>
          <ac:picMkLst>
            <pc:docMk/>
            <pc:sldMk cId="1523982110" sldId="315"/>
            <ac:picMk id="15" creationId="{2FA9313F-4EE9-5B66-303D-E0AD2C87A846}"/>
          </ac:picMkLst>
        </pc:picChg>
      </pc:sldChg>
      <pc:sldChg chg="addSp delSp modSp add mod modClrScheme chgLayout">
        <pc:chgData name="Kathleen Dollard" userId="0e099197-7e30-40b4-b137-48962f86e452" providerId="ADAL" clId="{47D9EB59-156F-425C-966B-C7919F10628C}" dt="2023-12-03T18:11:05.044" v="595" actId="14100"/>
        <pc:sldMkLst>
          <pc:docMk/>
          <pc:sldMk cId="501201432" sldId="316"/>
        </pc:sldMkLst>
        <pc:spChg chg="add mod ord">
          <ac:chgData name="Kathleen Dollard" userId="0e099197-7e30-40b4-b137-48962f86e452" providerId="ADAL" clId="{47D9EB59-156F-425C-966B-C7919F10628C}" dt="2023-12-03T18:11:05.044" v="595" actId="14100"/>
          <ac:spMkLst>
            <pc:docMk/>
            <pc:sldMk cId="501201432" sldId="316"/>
            <ac:spMk id="2" creationId="{87DE676B-33FF-4C07-8F0A-86CD041BFEFC}"/>
          </ac:spMkLst>
        </pc:spChg>
        <pc:spChg chg="add del">
          <ac:chgData name="Kathleen Dollard" userId="0e099197-7e30-40b4-b137-48962f86e452" providerId="ADAL" clId="{47D9EB59-156F-425C-966B-C7919F10628C}" dt="2023-12-03T18:09:07.620" v="492" actId="478"/>
          <ac:spMkLst>
            <pc:docMk/>
            <pc:sldMk cId="501201432" sldId="316"/>
            <ac:spMk id="4" creationId="{5962E0E0-789A-6F5D-84D6-38C2E5C45BBC}"/>
          </ac:spMkLst>
        </pc:spChg>
        <pc:picChg chg="del ord">
          <ac:chgData name="Kathleen Dollard" userId="0e099197-7e30-40b4-b137-48962f86e452" providerId="ADAL" clId="{47D9EB59-156F-425C-966B-C7919F10628C}" dt="2023-12-03T18:07:17.787" v="479" actId="478"/>
          <ac:picMkLst>
            <pc:docMk/>
            <pc:sldMk cId="501201432" sldId="316"/>
            <ac:picMk id="3" creationId="{338855BC-CA78-E1E0-4824-93B6004E26C5}"/>
          </ac:picMkLst>
        </pc:picChg>
        <pc:picChg chg="del mod">
          <ac:chgData name="Kathleen Dollard" userId="0e099197-7e30-40b4-b137-48962f86e452" providerId="ADAL" clId="{47D9EB59-156F-425C-966B-C7919F10628C}" dt="2023-12-03T18:07:07.932" v="476" actId="478"/>
          <ac:picMkLst>
            <pc:docMk/>
            <pc:sldMk cId="501201432" sldId="316"/>
            <ac:picMk id="5" creationId="{83FF3B77-B77D-2000-CC79-A8C0AE8F6655}"/>
          </ac:picMkLst>
        </pc:picChg>
        <pc:picChg chg="del ord">
          <ac:chgData name="Kathleen Dollard" userId="0e099197-7e30-40b4-b137-48962f86e452" providerId="ADAL" clId="{47D9EB59-156F-425C-966B-C7919F10628C}" dt="2023-12-03T18:06:20.311" v="467" actId="478"/>
          <ac:picMkLst>
            <pc:docMk/>
            <pc:sldMk cId="501201432" sldId="316"/>
            <ac:picMk id="7" creationId="{37FBDA6E-25FA-4A04-A567-6B1DAEBC21A8}"/>
          </ac:picMkLst>
        </pc:picChg>
        <pc:picChg chg="del">
          <ac:chgData name="Kathleen Dollard" userId="0e099197-7e30-40b4-b137-48962f86e452" providerId="ADAL" clId="{47D9EB59-156F-425C-966B-C7919F10628C}" dt="2023-12-03T18:07:30.820" v="482" actId="478"/>
          <ac:picMkLst>
            <pc:docMk/>
            <pc:sldMk cId="501201432" sldId="316"/>
            <ac:picMk id="9" creationId="{73FBFA76-4F3A-F439-0F08-A0ECF32E32E5}"/>
          </ac:picMkLst>
        </pc:picChg>
        <pc:picChg chg="mod modCrop">
          <ac:chgData name="Kathleen Dollard" userId="0e099197-7e30-40b4-b137-48962f86e452" providerId="ADAL" clId="{47D9EB59-156F-425C-966B-C7919F10628C}" dt="2023-12-03T18:08:22.602" v="489" actId="732"/>
          <ac:picMkLst>
            <pc:docMk/>
            <pc:sldMk cId="501201432" sldId="316"/>
            <ac:picMk id="11" creationId="{7EE79A85-BD1F-C189-D313-5E2FAC3A5E13}"/>
          </ac:picMkLst>
        </pc:picChg>
        <pc:picChg chg="del">
          <ac:chgData name="Kathleen Dollard" userId="0e099197-7e30-40b4-b137-48962f86e452" providerId="ADAL" clId="{47D9EB59-156F-425C-966B-C7919F10628C}" dt="2023-12-03T18:05:47.647" v="459" actId="478"/>
          <ac:picMkLst>
            <pc:docMk/>
            <pc:sldMk cId="501201432" sldId="316"/>
            <ac:picMk id="13" creationId="{A139D6B5-E9D7-1191-7B68-318FC54024AF}"/>
          </ac:picMkLst>
        </pc:picChg>
        <pc:picChg chg="del">
          <ac:chgData name="Kathleen Dollard" userId="0e099197-7e30-40b4-b137-48962f86e452" providerId="ADAL" clId="{47D9EB59-156F-425C-966B-C7919F10628C}" dt="2023-12-03T18:05:46.514" v="458" actId="478"/>
          <ac:picMkLst>
            <pc:docMk/>
            <pc:sldMk cId="501201432" sldId="316"/>
            <ac:picMk id="15" creationId="{2FA9313F-4EE9-5B66-303D-E0AD2C87A846}"/>
          </ac:picMkLst>
        </pc:picChg>
      </pc:sldChg>
      <pc:sldChg chg="addSp delSp modSp add mod modClrScheme modShow chgLayout">
        <pc:chgData name="Kathleen Dollard" userId="0e099197-7e30-40b4-b137-48962f86e452" providerId="ADAL" clId="{47D9EB59-156F-425C-966B-C7919F10628C}" dt="2023-12-07T22:24:36.150" v="4290" actId="729"/>
        <pc:sldMkLst>
          <pc:docMk/>
          <pc:sldMk cId="900554208" sldId="317"/>
        </pc:sldMkLst>
        <pc:spChg chg="add mod ord">
          <ac:chgData name="Kathleen Dollard" userId="0e099197-7e30-40b4-b137-48962f86e452" providerId="ADAL" clId="{47D9EB59-156F-425C-966B-C7919F10628C}" dt="2023-12-03T18:12:13.426" v="679" actId="1076"/>
          <ac:spMkLst>
            <pc:docMk/>
            <pc:sldMk cId="900554208" sldId="317"/>
            <ac:spMk id="2" creationId="{0149A5EF-515E-ED02-3F1C-2FB27EC51758}"/>
          </ac:spMkLst>
        </pc:spChg>
        <pc:picChg chg="del">
          <ac:chgData name="Kathleen Dollard" userId="0e099197-7e30-40b4-b137-48962f86e452" providerId="ADAL" clId="{47D9EB59-156F-425C-966B-C7919F10628C}" dt="2023-12-03T18:11:18.773" v="599" actId="478"/>
          <ac:picMkLst>
            <pc:docMk/>
            <pc:sldMk cId="900554208" sldId="317"/>
            <ac:picMk id="3" creationId="{338855BC-CA78-E1E0-4824-93B6004E26C5}"/>
          </ac:picMkLst>
        </pc:picChg>
        <pc:picChg chg="del">
          <ac:chgData name="Kathleen Dollard" userId="0e099197-7e30-40b4-b137-48962f86e452" providerId="ADAL" clId="{47D9EB59-156F-425C-966B-C7919F10628C}" dt="2023-12-03T18:11:18.292" v="598" actId="478"/>
          <ac:picMkLst>
            <pc:docMk/>
            <pc:sldMk cId="900554208" sldId="317"/>
            <ac:picMk id="5" creationId="{83FF3B77-B77D-2000-CC79-A8C0AE8F6655}"/>
          </ac:picMkLst>
        </pc:picChg>
        <pc:picChg chg="del">
          <ac:chgData name="Kathleen Dollard" userId="0e099197-7e30-40b4-b137-48962f86e452" providerId="ADAL" clId="{47D9EB59-156F-425C-966B-C7919F10628C}" dt="2023-12-03T18:11:17.701" v="597" actId="478"/>
          <ac:picMkLst>
            <pc:docMk/>
            <pc:sldMk cId="900554208" sldId="317"/>
            <ac:picMk id="7" creationId="{37FBDA6E-25FA-4A04-A567-6B1DAEBC21A8}"/>
          </ac:picMkLst>
        </pc:picChg>
        <pc:picChg chg="mod ord">
          <ac:chgData name="Kathleen Dollard" userId="0e099197-7e30-40b4-b137-48962f86e452" providerId="ADAL" clId="{47D9EB59-156F-425C-966B-C7919F10628C}" dt="2023-12-03T18:13:26.022" v="692"/>
          <ac:picMkLst>
            <pc:docMk/>
            <pc:sldMk cId="900554208" sldId="317"/>
            <ac:picMk id="9" creationId="{73FBFA76-4F3A-F439-0F08-A0ECF32E32E5}"/>
          </ac:picMkLst>
        </pc:picChg>
        <pc:picChg chg="del">
          <ac:chgData name="Kathleen Dollard" userId="0e099197-7e30-40b4-b137-48962f86e452" providerId="ADAL" clId="{47D9EB59-156F-425C-966B-C7919F10628C}" dt="2023-12-03T18:11:16.592" v="596" actId="478"/>
          <ac:picMkLst>
            <pc:docMk/>
            <pc:sldMk cId="900554208" sldId="317"/>
            <ac:picMk id="11" creationId="{7EE79A85-BD1F-C189-D313-5E2FAC3A5E13}"/>
          </ac:picMkLst>
        </pc:picChg>
        <pc:picChg chg="del">
          <ac:chgData name="Kathleen Dollard" userId="0e099197-7e30-40b4-b137-48962f86e452" providerId="ADAL" clId="{47D9EB59-156F-425C-966B-C7919F10628C}" dt="2023-12-03T18:05:52.515" v="461" actId="478"/>
          <ac:picMkLst>
            <pc:docMk/>
            <pc:sldMk cId="900554208" sldId="317"/>
            <ac:picMk id="13" creationId="{A139D6B5-E9D7-1191-7B68-318FC54024AF}"/>
          </ac:picMkLst>
        </pc:picChg>
        <pc:picChg chg="del">
          <ac:chgData name="Kathleen Dollard" userId="0e099197-7e30-40b4-b137-48962f86e452" providerId="ADAL" clId="{47D9EB59-156F-425C-966B-C7919F10628C}" dt="2023-12-03T18:05:51.782" v="460" actId="478"/>
          <ac:picMkLst>
            <pc:docMk/>
            <pc:sldMk cId="900554208" sldId="317"/>
            <ac:picMk id="15" creationId="{2FA9313F-4EE9-5B66-303D-E0AD2C87A846}"/>
          </ac:picMkLst>
        </pc:picChg>
      </pc:sldChg>
      <pc:sldChg chg="add mod ord modShow">
        <pc:chgData name="Kathleen Dollard" userId="0e099197-7e30-40b4-b137-48962f86e452" providerId="ADAL" clId="{47D9EB59-156F-425C-966B-C7919F10628C}" dt="2023-12-03T18:06:01.055" v="464" actId="729"/>
        <pc:sldMkLst>
          <pc:docMk/>
          <pc:sldMk cId="514617726" sldId="318"/>
        </pc:sldMkLst>
      </pc:sldChg>
      <pc:sldChg chg="delSp modSp add mod modShow">
        <pc:chgData name="Kathleen Dollard" userId="0e099197-7e30-40b4-b137-48962f86e452" providerId="ADAL" clId="{47D9EB59-156F-425C-966B-C7919F10628C}" dt="2023-12-03T21:47:45.440" v="1260" actId="729"/>
        <pc:sldMkLst>
          <pc:docMk/>
          <pc:sldMk cId="4103058853" sldId="319"/>
        </pc:sldMkLst>
        <pc:picChg chg="del">
          <ac:chgData name="Kathleen Dollard" userId="0e099197-7e30-40b4-b137-48962f86e452" providerId="ADAL" clId="{47D9EB59-156F-425C-966B-C7919F10628C}" dt="2023-12-03T18:06:57.933" v="474" actId="478"/>
          <ac:picMkLst>
            <pc:docMk/>
            <pc:sldMk cId="4103058853" sldId="319"/>
            <ac:picMk id="3" creationId="{338855BC-CA78-E1E0-4824-93B6004E26C5}"/>
          </ac:picMkLst>
        </pc:picChg>
        <pc:picChg chg="mod">
          <ac:chgData name="Kathleen Dollard" userId="0e099197-7e30-40b4-b137-48962f86e452" providerId="ADAL" clId="{47D9EB59-156F-425C-966B-C7919F10628C}" dt="2023-12-03T18:07:01.624" v="475" actId="1076"/>
          <ac:picMkLst>
            <pc:docMk/>
            <pc:sldMk cId="4103058853" sldId="319"/>
            <ac:picMk id="5" creationId="{83FF3B77-B77D-2000-CC79-A8C0AE8F6655}"/>
          </ac:picMkLst>
        </pc:picChg>
        <pc:picChg chg="del">
          <ac:chgData name="Kathleen Dollard" userId="0e099197-7e30-40b4-b137-48962f86e452" providerId="ADAL" clId="{47D9EB59-156F-425C-966B-C7919F10628C}" dt="2023-12-03T18:06:57.066" v="473" actId="478"/>
          <ac:picMkLst>
            <pc:docMk/>
            <pc:sldMk cId="4103058853" sldId="319"/>
            <ac:picMk id="9" creationId="{73FBFA76-4F3A-F439-0F08-A0ECF32E32E5}"/>
          </ac:picMkLst>
        </pc:picChg>
        <pc:picChg chg="del">
          <ac:chgData name="Kathleen Dollard" userId="0e099197-7e30-40b4-b137-48962f86e452" providerId="ADAL" clId="{47D9EB59-156F-425C-966B-C7919F10628C}" dt="2023-12-03T18:06:56.217" v="472" actId="478"/>
          <ac:picMkLst>
            <pc:docMk/>
            <pc:sldMk cId="4103058853" sldId="319"/>
            <ac:picMk id="11" creationId="{7EE79A85-BD1F-C189-D313-5E2FAC3A5E13}"/>
          </ac:picMkLst>
        </pc:picChg>
      </pc:sldChg>
      <pc:sldChg chg="addSp modSp new add del mod modClrScheme modShow chgLayout">
        <pc:chgData name="Kathleen Dollard" userId="0e099197-7e30-40b4-b137-48962f86e452" providerId="ADAL" clId="{47D9EB59-156F-425C-966B-C7919F10628C}" dt="2023-12-07T22:33:04.412" v="4397" actId="47"/>
        <pc:sldMkLst>
          <pc:docMk/>
          <pc:sldMk cId="3212167069" sldId="320"/>
        </pc:sldMkLst>
        <pc:spChg chg="add mod">
          <ac:chgData name="Kathleen Dollard" userId="0e099197-7e30-40b4-b137-48962f86e452" providerId="ADAL" clId="{47D9EB59-156F-425C-966B-C7919F10628C}" dt="2023-12-03T21:35:24.322" v="707" actId="700"/>
          <ac:spMkLst>
            <pc:docMk/>
            <pc:sldMk cId="3212167069" sldId="320"/>
            <ac:spMk id="2" creationId="{C9865EB7-1DD3-B611-E258-DA11F3C1266C}"/>
          </ac:spMkLst>
        </pc:spChg>
        <pc:spChg chg="add mod">
          <ac:chgData name="Kathleen Dollard" userId="0e099197-7e30-40b4-b137-48962f86e452" providerId="ADAL" clId="{47D9EB59-156F-425C-966B-C7919F10628C}" dt="2023-12-03T21:37:27.171" v="720" actId="20577"/>
          <ac:spMkLst>
            <pc:docMk/>
            <pc:sldMk cId="3212167069" sldId="320"/>
            <ac:spMk id="3" creationId="{F6A07E59-15F1-CE94-CC54-E4405D0E2829}"/>
          </ac:spMkLst>
        </pc:spChg>
      </pc:sldChg>
      <pc:sldChg chg="modAnim">
        <pc:chgData name="Kathleen Dollard" userId="0e099197-7e30-40b4-b137-48962f86e452" providerId="ADAL" clId="{47D9EB59-156F-425C-966B-C7919F10628C}" dt="2023-12-08T01:20:30.786" v="5126"/>
        <pc:sldMkLst>
          <pc:docMk/>
          <pc:sldMk cId="1718364703" sldId="321"/>
        </pc:sldMkLst>
      </pc:sldChg>
      <pc:sldChg chg="del">
        <pc:chgData name="Kathleen Dollard" userId="0e099197-7e30-40b4-b137-48962f86e452" providerId="ADAL" clId="{47D9EB59-156F-425C-966B-C7919F10628C}" dt="2023-12-03T21:44:04.611" v="1052" actId="47"/>
        <pc:sldMkLst>
          <pc:docMk/>
          <pc:sldMk cId="2849804030" sldId="322"/>
        </pc:sldMkLst>
      </pc:sldChg>
      <pc:sldChg chg="modSp del mod ord">
        <pc:chgData name="Kathleen Dollard" userId="0e099197-7e30-40b4-b137-48962f86e452" providerId="ADAL" clId="{47D9EB59-156F-425C-966B-C7919F10628C}" dt="2023-12-08T11:34:08.240" v="5588" actId="2696"/>
        <pc:sldMkLst>
          <pc:docMk/>
          <pc:sldMk cId="3825073066" sldId="324"/>
        </pc:sldMkLst>
        <pc:spChg chg="mod">
          <ac:chgData name="Kathleen Dollard" userId="0e099197-7e30-40b4-b137-48962f86e452" providerId="ADAL" clId="{47D9EB59-156F-425C-966B-C7919F10628C}" dt="2023-12-08T01:22:31.567" v="5204" actId="1076"/>
          <ac:spMkLst>
            <pc:docMk/>
            <pc:sldMk cId="3825073066" sldId="324"/>
            <ac:spMk id="5" creationId="{6B6FB12D-93D7-F1C7-872D-34BB8E277503}"/>
          </ac:spMkLst>
        </pc:spChg>
      </pc:sldChg>
      <pc:sldChg chg="add">
        <pc:chgData name="Kathleen Dollard" userId="0e099197-7e30-40b4-b137-48962f86e452" providerId="ADAL" clId="{47D9EB59-156F-425C-966B-C7919F10628C}" dt="2023-12-08T11:34:27.386" v="5589"/>
        <pc:sldMkLst>
          <pc:docMk/>
          <pc:sldMk cId="4127878350" sldId="324"/>
        </pc:sldMkLst>
      </pc:sldChg>
      <pc:sldChg chg="modSp del mod ord modShow">
        <pc:chgData name="Kathleen Dollard" userId="0e099197-7e30-40b4-b137-48962f86e452" providerId="ADAL" clId="{47D9EB59-156F-425C-966B-C7919F10628C}" dt="2023-12-04T12:12:47.366" v="4211" actId="47"/>
        <pc:sldMkLst>
          <pc:docMk/>
          <pc:sldMk cId="363013389" sldId="326"/>
        </pc:sldMkLst>
        <pc:spChg chg="mod">
          <ac:chgData name="Kathleen Dollard" userId="0e099197-7e30-40b4-b137-48962f86e452" providerId="ADAL" clId="{47D9EB59-156F-425C-966B-C7919F10628C}" dt="2023-12-03T22:25:15.519" v="3988" actId="6549"/>
          <ac:spMkLst>
            <pc:docMk/>
            <pc:sldMk cId="363013389" sldId="326"/>
            <ac:spMk id="2" creationId="{338D8ADF-E381-6D42-49EF-E522E5CF3802}"/>
          </ac:spMkLst>
        </pc:spChg>
        <pc:spChg chg="mod">
          <ac:chgData name="Kathleen Dollard" userId="0e099197-7e30-40b4-b137-48962f86e452" providerId="ADAL" clId="{47D9EB59-156F-425C-966B-C7919F10628C}" dt="2023-12-03T21:38:49.134" v="725" actId="27636"/>
          <ac:spMkLst>
            <pc:docMk/>
            <pc:sldMk cId="363013389" sldId="326"/>
            <ac:spMk id="3" creationId="{278E1BFC-9E5A-1A00-2502-AB6C879FE383}"/>
          </ac:spMkLst>
        </pc:spChg>
      </pc:sldChg>
      <pc:sldChg chg="addSp modSp new del mod modClrScheme chgLayout">
        <pc:chgData name="Kathleen Dollard" userId="0e099197-7e30-40b4-b137-48962f86e452" providerId="ADAL" clId="{47D9EB59-156F-425C-966B-C7919F10628C}" dt="2023-12-03T21:47:09.372" v="1257" actId="47"/>
        <pc:sldMkLst>
          <pc:docMk/>
          <pc:sldMk cId="137986848" sldId="327"/>
        </pc:sldMkLst>
        <pc:spChg chg="add mod">
          <ac:chgData name="Kathleen Dollard" userId="0e099197-7e30-40b4-b137-48962f86e452" providerId="ADAL" clId="{47D9EB59-156F-425C-966B-C7919F10628C}" dt="2023-12-03T21:46:20.187" v="1146" actId="20577"/>
          <ac:spMkLst>
            <pc:docMk/>
            <pc:sldMk cId="137986848" sldId="327"/>
            <ac:spMk id="2" creationId="{0EC7064C-81FB-2A0C-A503-B506E566245B}"/>
          </ac:spMkLst>
        </pc:spChg>
        <pc:spChg chg="add mod">
          <ac:chgData name="Kathleen Dollard" userId="0e099197-7e30-40b4-b137-48962f86e452" providerId="ADAL" clId="{47D9EB59-156F-425C-966B-C7919F10628C}" dt="2023-12-03T21:46:56.483" v="1256" actId="20577"/>
          <ac:spMkLst>
            <pc:docMk/>
            <pc:sldMk cId="137986848" sldId="327"/>
            <ac:spMk id="3" creationId="{66EFE3BB-D7DE-9220-2D94-579E931A35D3}"/>
          </ac:spMkLst>
        </pc:spChg>
      </pc:sldChg>
      <pc:sldChg chg="addSp modSp new mod ord modClrScheme chgLayout">
        <pc:chgData name="Kathleen Dollard" userId="0e099197-7e30-40b4-b137-48962f86e452" providerId="ADAL" clId="{47D9EB59-156F-425C-966B-C7919F10628C}" dt="2023-12-03T22:23:06.077" v="3608"/>
        <pc:sldMkLst>
          <pc:docMk/>
          <pc:sldMk cId="2679193841" sldId="327"/>
        </pc:sldMkLst>
        <pc:spChg chg="add mod">
          <ac:chgData name="Kathleen Dollard" userId="0e099197-7e30-40b4-b137-48962f86e452" providerId="ADAL" clId="{47D9EB59-156F-425C-966B-C7919F10628C}" dt="2023-12-03T22:17:41.684" v="3221" actId="20577"/>
          <ac:spMkLst>
            <pc:docMk/>
            <pc:sldMk cId="2679193841" sldId="327"/>
            <ac:spMk id="2" creationId="{D966D9FD-FB10-CE3B-3F0C-53EDE447E676}"/>
          </ac:spMkLst>
        </pc:spChg>
        <pc:spChg chg="add mod">
          <ac:chgData name="Kathleen Dollard" userId="0e099197-7e30-40b4-b137-48962f86e452" providerId="ADAL" clId="{47D9EB59-156F-425C-966B-C7919F10628C}" dt="2023-12-03T22:17:37.492" v="3208" actId="700"/>
          <ac:spMkLst>
            <pc:docMk/>
            <pc:sldMk cId="2679193841" sldId="327"/>
            <ac:spMk id="3" creationId="{2BE50234-4AA2-463E-1D58-35DF5A7322BE}"/>
          </ac:spMkLst>
        </pc:spChg>
      </pc:sldChg>
      <pc:sldChg chg="addSp modSp new mod modClrScheme chgLayout">
        <pc:chgData name="Kathleen Dollard" userId="0e099197-7e30-40b4-b137-48962f86e452" providerId="ADAL" clId="{47D9EB59-156F-425C-966B-C7919F10628C}" dt="2023-12-03T22:05:06.423" v="1605" actId="1076"/>
        <pc:sldMkLst>
          <pc:docMk/>
          <pc:sldMk cId="1131741265" sldId="328"/>
        </pc:sldMkLst>
        <pc:spChg chg="add mod ord">
          <ac:chgData name="Kathleen Dollard" userId="0e099197-7e30-40b4-b137-48962f86e452" providerId="ADAL" clId="{47D9EB59-156F-425C-966B-C7919F10628C}" dt="2023-12-03T22:01:21.407" v="1551" actId="14100"/>
          <ac:spMkLst>
            <pc:docMk/>
            <pc:sldMk cId="1131741265" sldId="328"/>
            <ac:spMk id="2" creationId="{A8319D9A-6FF3-B2C7-54FC-F8BF3547C97E}"/>
          </ac:spMkLst>
        </pc:spChg>
        <pc:spChg chg="add mod">
          <ac:chgData name="Kathleen Dollard" userId="0e099197-7e30-40b4-b137-48962f86e452" providerId="ADAL" clId="{47D9EB59-156F-425C-966B-C7919F10628C}" dt="2023-12-03T22:05:06.423" v="1605" actId="1076"/>
          <ac:spMkLst>
            <pc:docMk/>
            <pc:sldMk cId="1131741265" sldId="328"/>
            <ac:spMk id="4" creationId="{9CD32B72-B531-5942-073A-2CBDB4A1B302}"/>
          </ac:spMkLst>
        </pc:spChg>
        <pc:spChg chg="add mod">
          <ac:chgData name="Kathleen Dollard" userId="0e099197-7e30-40b4-b137-48962f86e452" providerId="ADAL" clId="{47D9EB59-156F-425C-966B-C7919F10628C}" dt="2023-12-03T22:05:03.974" v="1604" actId="1076"/>
          <ac:spMkLst>
            <pc:docMk/>
            <pc:sldMk cId="1131741265" sldId="328"/>
            <ac:spMk id="8" creationId="{FFC8CD09-322A-10E2-703B-1B800EF76303}"/>
          </ac:spMkLst>
        </pc:spChg>
        <pc:picChg chg="add mod">
          <ac:chgData name="Kathleen Dollard" userId="0e099197-7e30-40b4-b137-48962f86e452" providerId="ADAL" clId="{47D9EB59-156F-425C-966B-C7919F10628C}" dt="2023-12-03T22:01:43.384" v="1556" actId="1076"/>
          <ac:picMkLst>
            <pc:docMk/>
            <pc:sldMk cId="1131741265" sldId="328"/>
            <ac:picMk id="3" creationId="{887AF0C4-9FE8-631B-A4BF-8A9AA1EDAED1}"/>
          </ac:picMkLst>
        </pc:picChg>
        <pc:picChg chg="add mod">
          <ac:chgData name="Kathleen Dollard" userId="0e099197-7e30-40b4-b137-48962f86e452" providerId="ADAL" clId="{47D9EB59-156F-425C-966B-C7919F10628C}" dt="2023-12-03T22:03:23.601" v="1569" actId="1076"/>
          <ac:picMkLst>
            <pc:docMk/>
            <pc:sldMk cId="1131741265" sldId="328"/>
            <ac:picMk id="5" creationId="{A4057DC6-73D9-E8E9-9104-0C8775D23FE4}"/>
          </ac:picMkLst>
        </pc:picChg>
        <pc:picChg chg="add mod modCrop">
          <ac:chgData name="Kathleen Dollard" userId="0e099197-7e30-40b4-b137-48962f86e452" providerId="ADAL" clId="{47D9EB59-156F-425C-966B-C7919F10628C}" dt="2023-12-03T21:58:37.211" v="1473" actId="1076"/>
          <ac:picMkLst>
            <pc:docMk/>
            <pc:sldMk cId="1131741265" sldId="328"/>
            <ac:picMk id="6" creationId="{29C9F5C8-6C03-CB89-E1FB-8ED5B1043174}"/>
          </ac:picMkLst>
        </pc:picChg>
        <pc:picChg chg="add mod">
          <ac:chgData name="Kathleen Dollard" userId="0e099197-7e30-40b4-b137-48962f86e452" providerId="ADAL" clId="{47D9EB59-156F-425C-966B-C7919F10628C}" dt="2023-12-03T22:04:18.447" v="1575" actId="1076"/>
          <ac:picMkLst>
            <pc:docMk/>
            <pc:sldMk cId="1131741265" sldId="328"/>
            <ac:picMk id="10" creationId="{7AD67CE3-F85E-3A5F-1E71-65297D1B16AB}"/>
          </ac:picMkLst>
        </pc:picChg>
      </pc:sldChg>
      <pc:sldChg chg="addSp modSp new mod modClrScheme modAnim chgLayout">
        <pc:chgData name="Kathleen Dollard" userId="0e099197-7e30-40b4-b137-48962f86e452" providerId="ADAL" clId="{47D9EB59-156F-425C-966B-C7919F10628C}" dt="2023-12-08T01:30:18.252" v="5491" actId="20577"/>
        <pc:sldMkLst>
          <pc:docMk/>
          <pc:sldMk cId="993738723" sldId="329"/>
        </pc:sldMkLst>
        <pc:spChg chg="mod ord">
          <ac:chgData name="Kathleen Dollard" userId="0e099197-7e30-40b4-b137-48962f86e452" providerId="ADAL" clId="{47D9EB59-156F-425C-966B-C7919F10628C}" dt="2023-12-03T22:05:43.078" v="1643" actId="700"/>
          <ac:spMkLst>
            <pc:docMk/>
            <pc:sldMk cId="993738723" sldId="329"/>
            <ac:spMk id="2" creationId="{1EA879AE-3BD6-AD5C-64A6-C042FB510C28}"/>
          </ac:spMkLst>
        </pc:spChg>
        <pc:spChg chg="add mod ord">
          <ac:chgData name="Kathleen Dollard" userId="0e099197-7e30-40b4-b137-48962f86e452" providerId="ADAL" clId="{47D9EB59-156F-425C-966B-C7919F10628C}" dt="2023-12-03T22:10:53.211" v="2168" actId="1035"/>
          <ac:spMkLst>
            <pc:docMk/>
            <pc:sldMk cId="993738723" sldId="329"/>
            <ac:spMk id="3" creationId="{BE689FF6-BF23-11BF-9E92-CB5DB8398243}"/>
          </ac:spMkLst>
        </pc:spChg>
        <pc:spChg chg="add mod ord">
          <ac:chgData name="Kathleen Dollard" userId="0e099197-7e30-40b4-b137-48962f86e452" providerId="ADAL" clId="{47D9EB59-156F-425C-966B-C7919F10628C}" dt="2023-12-08T01:30:18.252" v="5491" actId="20577"/>
          <ac:spMkLst>
            <pc:docMk/>
            <pc:sldMk cId="993738723" sldId="329"/>
            <ac:spMk id="4" creationId="{5CA35052-36BE-69F6-ADC5-E99CECB55D60}"/>
          </ac:spMkLst>
        </pc:spChg>
        <pc:spChg chg="add mod ord">
          <ac:chgData name="Kathleen Dollard" userId="0e099197-7e30-40b4-b137-48962f86e452" providerId="ADAL" clId="{47D9EB59-156F-425C-966B-C7919F10628C}" dt="2023-12-03T22:10:53.211" v="2168" actId="1035"/>
          <ac:spMkLst>
            <pc:docMk/>
            <pc:sldMk cId="993738723" sldId="329"/>
            <ac:spMk id="5" creationId="{07C23B43-0F32-A7B0-BFD1-9C278F574832}"/>
          </ac:spMkLst>
        </pc:spChg>
        <pc:spChg chg="add mod ord">
          <ac:chgData name="Kathleen Dollard" userId="0e099197-7e30-40b4-b137-48962f86e452" providerId="ADAL" clId="{47D9EB59-156F-425C-966B-C7919F10628C}" dt="2023-12-08T01:27:48.153" v="5382" actId="20577"/>
          <ac:spMkLst>
            <pc:docMk/>
            <pc:sldMk cId="993738723" sldId="329"/>
            <ac:spMk id="6" creationId="{8382E5EA-B104-65CC-C655-BCE771781201}"/>
          </ac:spMkLst>
        </pc:spChg>
        <pc:cxnChg chg="add">
          <ac:chgData name="Kathleen Dollard" userId="0e099197-7e30-40b4-b137-48962f86e452" providerId="ADAL" clId="{47D9EB59-156F-425C-966B-C7919F10628C}" dt="2023-12-03T22:11:00.062" v="2169" actId="11529"/>
          <ac:cxnSpMkLst>
            <pc:docMk/>
            <pc:sldMk cId="993738723" sldId="329"/>
            <ac:cxnSpMk id="8" creationId="{DEDFF985-2BF6-A37A-D178-6E2FACC04607}"/>
          </ac:cxnSpMkLst>
        </pc:cxnChg>
      </pc:sldChg>
      <pc:sldChg chg="addSp delSp modSp new mod modClrScheme chgLayout">
        <pc:chgData name="Kathleen Dollard" userId="0e099197-7e30-40b4-b137-48962f86e452" providerId="ADAL" clId="{47D9EB59-156F-425C-966B-C7919F10628C}" dt="2023-12-08T01:31:00.773" v="5492" actId="404"/>
        <pc:sldMkLst>
          <pc:docMk/>
          <pc:sldMk cId="3064579879" sldId="330"/>
        </pc:sldMkLst>
        <pc:spChg chg="del mod ord">
          <ac:chgData name="Kathleen Dollard" userId="0e099197-7e30-40b4-b137-48962f86e452" providerId="ADAL" clId="{47D9EB59-156F-425C-966B-C7919F10628C}" dt="2023-12-03T22:11:41.617" v="2194" actId="700"/>
          <ac:spMkLst>
            <pc:docMk/>
            <pc:sldMk cId="3064579879" sldId="330"/>
            <ac:spMk id="2" creationId="{019C04E2-14B5-F0D4-F657-DB60FD2AB8E4}"/>
          </ac:spMkLst>
        </pc:spChg>
        <pc:spChg chg="del">
          <ac:chgData name="Kathleen Dollard" userId="0e099197-7e30-40b4-b137-48962f86e452" providerId="ADAL" clId="{47D9EB59-156F-425C-966B-C7919F10628C}" dt="2023-12-03T22:11:41.617" v="2194" actId="700"/>
          <ac:spMkLst>
            <pc:docMk/>
            <pc:sldMk cId="3064579879" sldId="330"/>
            <ac:spMk id="3" creationId="{D6A149AC-1224-2FCC-4C42-552789509F98}"/>
          </ac:spMkLst>
        </pc:spChg>
        <pc:spChg chg="del mod ord">
          <ac:chgData name="Kathleen Dollard" userId="0e099197-7e30-40b4-b137-48962f86e452" providerId="ADAL" clId="{47D9EB59-156F-425C-966B-C7919F10628C}" dt="2023-12-03T22:11:41.617" v="2194" actId="700"/>
          <ac:spMkLst>
            <pc:docMk/>
            <pc:sldMk cId="3064579879" sldId="330"/>
            <ac:spMk id="4" creationId="{C186DBEE-C9AA-AB70-2C97-F59190FF034A}"/>
          </ac:spMkLst>
        </pc:spChg>
        <pc:spChg chg="del">
          <ac:chgData name="Kathleen Dollard" userId="0e099197-7e30-40b4-b137-48962f86e452" providerId="ADAL" clId="{47D9EB59-156F-425C-966B-C7919F10628C}" dt="2023-12-03T22:11:41.617" v="2194" actId="700"/>
          <ac:spMkLst>
            <pc:docMk/>
            <pc:sldMk cId="3064579879" sldId="330"/>
            <ac:spMk id="5" creationId="{3DC1FF9F-9DA7-4AD3-DEEE-CCA68167B4BC}"/>
          </ac:spMkLst>
        </pc:spChg>
        <pc:spChg chg="del">
          <ac:chgData name="Kathleen Dollard" userId="0e099197-7e30-40b4-b137-48962f86e452" providerId="ADAL" clId="{47D9EB59-156F-425C-966B-C7919F10628C}" dt="2023-12-03T22:11:41.617" v="2194" actId="700"/>
          <ac:spMkLst>
            <pc:docMk/>
            <pc:sldMk cId="3064579879" sldId="330"/>
            <ac:spMk id="6" creationId="{36BB3A50-6E4B-792C-D349-6F6A4AF61027}"/>
          </ac:spMkLst>
        </pc:spChg>
        <pc:spChg chg="add mod ord">
          <ac:chgData name="Kathleen Dollard" userId="0e099197-7e30-40b4-b137-48962f86e452" providerId="ADAL" clId="{47D9EB59-156F-425C-966B-C7919F10628C}" dt="2023-12-03T22:13:30.962" v="2541" actId="20577"/>
          <ac:spMkLst>
            <pc:docMk/>
            <pc:sldMk cId="3064579879" sldId="330"/>
            <ac:spMk id="7" creationId="{F9D1BCAE-601A-50F2-6156-F36DF6D2B56B}"/>
          </ac:spMkLst>
        </pc:spChg>
        <pc:spChg chg="add mod ord">
          <ac:chgData name="Kathleen Dollard" userId="0e099197-7e30-40b4-b137-48962f86e452" providerId="ADAL" clId="{47D9EB59-156F-425C-966B-C7919F10628C}" dt="2023-12-08T01:31:00.773" v="5492" actId="404"/>
          <ac:spMkLst>
            <pc:docMk/>
            <pc:sldMk cId="3064579879" sldId="330"/>
            <ac:spMk id="8" creationId="{DE9CDED8-131D-041B-55F8-B258242EC21E}"/>
          </ac:spMkLst>
        </pc:spChg>
      </pc:sldChg>
      <pc:sldChg chg="addSp delSp modSp new mod modClrScheme chgLayout">
        <pc:chgData name="Kathleen Dollard" userId="0e099197-7e30-40b4-b137-48962f86e452" providerId="ADAL" clId="{47D9EB59-156F-425C-966B-C7919F10628C}" dt="2023-12-03T22:11:31.946" v="2193" actId="20577"/>
        <pc:sldMkLst>
          <pc:docMk/>
          <pc:sldMk cId="2386395540" sldId="331"/>
        </pc:sldMkLst>
        <pc:spChg chg="del mod ord">
          <ac:chgData name="Kathleen Dollard" userId="0e099197-7e30-40b4-b137-48962f86e452" providerId="ADAL" clId="{47D9EB59-156F-425C-966B-C7919F10628C}" dt="2023-12-03T22:11:26.059" v="2172" actId="700"/>
          <ac:spMkLst>
            <pc:docMk/>
            <pc:sldMk cId="2386395540" sldId="331"/>
            <ac:spMk id="2" creationId="{DDB0543D-866B-5E44-20C3-8D7D1BD35741}"/>
          </ac:spMkLst>
        </pc:spChg>
        <pc:spChg chg="add mod ord">
          <ac:chgData name="Kathleen Dollard" userId="0e099197-7e30-40b4-b137-48962f86e452" providerId="ADAL" clId="{47D9EB59-156F-425C-966B-C7919F10628C}" dt="2023-12-03T22:11:31.946" v="2193" actId="20577"/>
          <ac:spMkLst>
            <pc:docMk/>
            <pc:sldMk cId="2386395540" sldId="331"/>
            <ac:spMk id="3" creationId="{FE3F2E1C-A870-7CC7-27A5-BDC77AF5253D}"/>
          </ac:spMkLst>
        </pc:spChg>
        <pc:spChg chg="add mod ord">
          <ac:chgData name="Kathleen Dollard" userId="0e099197-7e30-40b4-b137-48962f86e452" providerId="ADAL" clId="{47D9EB59-156F-425C-966B-C7919F10628C}" dt="2023-12-03T22:11:26.059" v="2172" actId="700"/>
          <ac:spMkLst>
            <pc:docMk/>
            <pc:sldMk cId="2386395540" sldId="331"/>
            <ac:spMk id="4" creationId="{BECBBB88-681D-D92F-B3B5-3C3E7E7DEF03}"/>
          </ac:spMkLst>
        </pc:spChg>
      </pc:sldChg>
      <pc:sldChg chg="addSp modSp new mod modClrScheme chgLayout">
        <pc:chgData name="Kathleen Dollard" userId="0e099197-7e30-40b4-b137-48962f86e452" providerId="ADAL" clId="{47D9EB59-156F-425C-966B-C7919F10628C}" dt="2023-12-03T22:16:21.138" v="3093" actId="20577"/>
        <pc:sldMkLst>
          <pc:docMk/>
          <pc:sldMk cId="2629733029" sldId="332"/>
        </pc:sldMkLst>
        <pc:spChg chg="add mod">
          <ac:chgData name="Kathleen Dollard" userId="0e099197-7e30-40b4-b137-48962f86e452" providerId="ADAL" clId="{47D9EB59-156F-425C-966B-C7919F10628C}" dt="2023-12-03T22:16:21.138" v="3093" actId="20577"/>
          <ac:spMkLst>
            <pc:docMk/>
            <pc:sldMk cId="2629733029" sldId="332"/>
            <ac:spMk id="2" creationId="{1103AF21-2240-1912-E2C9-CA073F53B760}"/>
          </ac:spMkLst>
        </pc:spChg>
        <pc:spChg chg="add mod">
          <ac:chgData name="Kathleen Dollard" userId="0e099197-7e30-40b4-b137-48962f86e452" providerId="ADAL" clId="{47D9EB59-156F-425C-966B-C7919F10628C}" dt="2023-12-03T22:16:12.003" v="3056" actId="700"/>
          <ac:spMkLst>
            <pc:docMk/>
            <pc:sldMk cId="2629733029" sldId="332"/>
            <ac:spMk id="3" creationId="{74457CF6-1E67-9E8C-1530-E50ECA586CD9}"/>
          </ac:spMkLst>
        </pc:spChg>
      </pc:sldChg>
      <pc:sldChg chg="addSp delSp modSp new mod modClrScheme chgLayout">
        <pc:chgData name="Kathleen Dollard" userId="0e099197-7e30-40b4-b137-48962f86e452" providerId="ADAL" clId="{47D9EB59-156F-425C-966B-C7919F10628C}" dt="2023-12-08T01:25:29.758" v="5283" actId="403"/>
        <pc:sldMkLst>
          <pc:docMk/>
          <pc:sldMk cId="3130798410" sldId="333"/>
        </pc:sldMkLst>
        <pc:spChg chg="add mod ord">
          <ac:chgData name="Kathleen Dollard" userId="0e099197-7e30-40b4-b137-48962f86e452" providerId="ADAL" clId="{47D9EB59-156F-425C-966B-C7919F10628C}" dt="2023-12-08T01:25:29.758" v="5283" actId="403"/>
          <ac:spMkLst>
            <pc:docMk/>
            <pc:sldMk cId="3130798410" sldId="333"/>
            <ac:spMk id="2" creationId="{5C903B84-6033-0FE2-5A33-0C6BE4EFD123}"/>
          </ac:spMkLst>
        </pc:spChg>
        <pc:spChg chg="add del mod ord">
          <ac:chgData name="Kathleen Dollard" userId="0e099197-7e30-40b4-b137-48962f86e452" providerId="ADAL" clId="{47D9EB59-156F-425C-966B-C7919F10628C}" dt="2023-12-03T22:17:00.493" v="3196" actId="700"/>
          <ac:spMkLst>
            <pc:docMk/>
            <pc:sldMk cId="3130798410" sldId="333"/>
            <ac:spMk id="3" creationId="{659BA2C1-2805-817D-475D-6DA86D7A6B1A}"/>
          </ac:spMkLst>
        </pc:spChg>
        <pc:spChg chg="add mod ord">
          <ac:chgData name="Kathleen Dollard" userId="0e099197-7e30-40b4-b137-48962f86e452" providerId="ADAL" clId="{47D9EB59-156F-425C-966B-C7919F10628C}" dt="2023-12-03T22:17:00.493" v="3196" actId="700"/>
          <ac:spMkLst>
            <pc:docMk/>
            <pc:sldMk cId="3130798410" sldId="333"/>
            <ac:spMk id="4" creationId="{D27E48AA-8115-2B67-4DDC-EA621345383C}"/>
          </ac:spMkLst>
        </pc:spChg>
      </pc:sldChg>
      <pc:sldChg chg="addSp delSp modSp new mod ord modClrScheme modAnim chgLayout">
        <pc:chgData name="Kathleen Dollard" userId="0e099197-7e30-40b4-b137-48962f86e452" providerId="ADAL" clId="{47D9EB59-156F-425C-966B-C7919F10628C}" dt="2023-12-08T01:31:45.352" v="5495"/>
        <pc:sldMkLst>
          <pc:docMk/>
          <pc:sldMk cId="83722707" sldId="334"/>
        </pc:sldMkLst>
        <pc:spChg chg="del mod ord">
          <ac:chgData name="Kathleen Dollard" userId="0e099197-7e30-40b4-b137-48962f86e452" providerId="ADAL" clId="{47D9EB59-156F-425C-966B-C7919F10628C}" dt="2023-12-03T22:17:52.404" v="3223" actId="700"/>
          <ac:spMkLst>
            <pc:docMk/>
            <pc:sldMk cId="83722707" sldId="334"/>
            <ac:spMk id="2" creationId="{3C3376F7-6E06-6861-DF67-34DEC34D7D85}"/>
          </ac:spMkLst>
        </pc:spChg>
        <pc:spChg chg="del mod ord">
          <ac:chgData name="Kathleen Dollard" userId="0e099197-7e30-40b4-b137-48962f86e452" providerId="ADAL" clId="{47D9EB59-156F-425C-966B-C7919F10628C}" dt="2023-12-03T22:17:52.404" v="3223" actId="700"/>
          <ac:spMkLst>
            <pc:docMk/>
            <pc:sldMk cId="83722707" sldId="334"/>
            <ac:spMk id="3" creationId="{56B2010C-8CC3-B0EB-8B50-ECBC8FBA347E}"/>
          </ac:spMkLst>
        </pc:spChg>
        <pc:spChg chg="add mod ord">
          <ac:chgData name="Kathleen Dollard" userId="0e099197-7e30-40b4-b137-48962f86e452" providerId="ADAL" clId="{47D9EB59-156F-425C-966B-C7919F10628C}" dt="2023-12-03T22:18:11.934" v="3280" actId="20577"/>
          <ac:spMkLst>
            <pc:docMk/>
            <pc:sldMk cId="83722707" sldId="334"/>
            <ac:spMk id="4" creationId="{FCE72816-E48D-0532-FA96-8613526FF390}"/>
          </ac:spMkLst>
        </pc:spChg>
        <pc:spChg chg="add mod ord">
          <ac:chgData name="Kathleen Dollard" userId="0e099197-7e30-40b4-b137-48962f86e452" providerId="ADAL" clId="{47D9EB59-156F-425C-966B-C7919F10628C}" dt="2023-12-08T01:31:17.987" v="5493" actId="404"/>
          <ac:spMkLst>
            <pc:docMk/>
            <pc:sldMk cId="83722707" sldId="334"/>
            <ac:spMk id="5" creationId="{6495A19A-64F3-5F1B-79FD-C1163DA12443}"/>
          </ac:spMkLst>
        </pc:spChg>
      </pc:sldChg>
      <pc:sldChg chg="modSp add del mod modShow">
        <pc:chgData name="Kathleen Dollard" userId="0e099197-7e30-40b4-b137-48962f86e452" providerId="ADAL" clId="{47D9EB59-156F-425C-966B-C7919F10628C}" dt="2023-12-08T14:08:07.060" v="5785" actId="2696"/>
        <pc:sldMkLst>
          <pc:docMk/>
          <pc:sldMk cId="4180900631" sldId="335"/>
        </pc:sldMkLst>
        <pc:spChg chg="mod">
          <ac:chgData name="Kathleen Dollard" userId="0e099197-7e30-40b4-b137-48962f86e452" providerId="ADAL" clId="{47D9EB59-156F-425C-966B-C7919F10628C}" dt="2023-12-04T11:45:11.904" v="4097" actId="12"/>
          <ac:spMkLst>
            <pc:docMk/>
            <pc:sldMk cId="4180900631" sldId="335"/>
            <ac:spMk id="4" creationId="{42289DC5-BCF7-775E-BC2C-083414B6E35C}"/>
          </ac:spMkLst>
        </pc:spChg>
      </pc:sldChg>
      <pc:sldChg chg="modSp add mod">
        <pc:chgData name="Kathleen Dollard" userId="0e099197-7e30-40b4-b137-48962f86e452" providerId="ADAL" clId="{47D9EB59-156F-425C-966B-C7919F10628C}" dt="2023-12-11T13:59:16.609" v="5806"/>
        <pc:sldMkLst>
          <pc:docMk/>
          <pc:sldMk cId="2511436590" sldId="336"/>
        </pc:sldMkLst>
        <pc:spChg chg="mod">
          <ac:chgData name="Kathleen Dollard" userId="0e099197-7e30-40b4-b137-48962f86e452" providerId="ADAL" clId="{47D9EB59-156F-425C-966B-C7919F10628C}" dt="2023-12-11T13:59:16.609" v="5806"/>
          <ac:spMkLst>
            <pc:docMk/>
            <pc:sldMk cId="2511436590" sldId="336"/>
            <ac:spMk id="4" creationId="{42289DC5-BCF7-775E-BC2C-083414B6E35C}"/>
          </ac:spMkLst>
        </pc:spChg>
        <pc:picChg chg="mod ord">
          <ac:chgData name="Kathleen Dollard" userId="0e099197-7e30-40b4-b137-48962f86e452" providerId="ADAL" clId="{47D9EB59-156F-425C-966B-C7919F10628C}" dt="2023-12-04T11:58:43.242" v="4101" actId="167"/>
          <ac:picMkLst>
            <pc:docMk/>
            <pc:sldMk cId="2511436590" sldId="336"/>
            <ac:picMk id="3" creationId="{998F5EC7-B2BB-C5A7-5672-8AD1864315E1}"/>
          </ac:picMkLst>
        </pc:picChg>
      </pc:sldChg>
      <pc:sldChg chg="addSp delSp modSp new mod">
        <pc:chgData name="Kathleen Dollard" userId="0e099197-7e30-40b4-b137-48962f86e452" providerId="ADAL" clId="{47D9EB59-156F-425C-966B-C7919F10628C}" dt="2023-12-08T01:09:58.895" v="5048" actId="1076"/>
        <pc:sldMkLst>
          <pc:docMk/>
          <pc:sldMk cId="4062606394" sldId="337"/>
        </pc:sldMkLst>
        <pc:picChg chg="add del mod">
          <ac:chgData name="Kathleen Dollard" userId="0e099197-7e30-40b4-b137-48962f86e452" providerId="ADAL" clId="{47D9EB59-156F-425C-966B-C7919F10628C}" dt="2023-12-07T22:23:25.841" v="4277" actId="478"/>
          <ac:picMkLst>
            <pc:docMk/>
            <pc:sldMk cId="4062606394" sldId="337"/>
            <ac:picMk id="3" creationId="{417591C8-B0D0-E736-63D7-DC8BB0F59E5F}"/>
          </ac:picMkLst>
        </pc:picChg>
        <pc:picChg chg="add mod">
          <ac:chgData name="Kathleen Dollard" userId="0e099197-7e30-40b4-b137-48962f86e452" providerId="ADAL" clId="{47D9EB59-156F-425C-966B-C7919F10628C}" dt="2023-12-07T22:23:29.329" v="4278" actId="1076"/>
          <ac:picMkLst>
            <pc:docMk/>
            <pc:sldMk cId="4062606394" sldId="337"/>
            <ac:picMk id="5" creationId="{307A12AE-F1AD-F91D-E6BA-2B937073C88A}"/>
          </ac:picMkLst>
        </pc:picChg>
        <pc:picChg chg="add del mod">
          <ac:chgData name="Kathleen Dollard" userId="0e099197-7e30-40b4-b137-48962f86e452" providerId="ADAL" clId="{47D9EB59-156F-425C-966B-C7919F10628C}" dt="2023-12-07T22:23:22.347" v="4276" actId="478"/>
          <ac:picMkLst>
            <pc:docMk/>
            <pc:sldMk cId="4062606394" sldId="337"/>
            <ac:picMk id="7" creationId="{3EDF7A71-8642-ED2D-2196-6329EB3E4B6E}"/>
          </ac:picMkLst>
        </pc:picChg>
        <pc:picChg chg="add mod">
          <ac:chgData name="Kathleen Dollard" userId="0e099197-7e30-40b4-b137-48962f86e452" providerId="ADAL" clId="{47D9EB59-156F-425C-966B-C7919F10628C}" dt="2023-12-07T22:23:10.098" v="4273" actId="1076"/>
          <ac:picMkLst>
            <pc:docMk/>
            <pc:sldMk cId="4062606394" sldId="337"/>
            <ac:picMk id="9" creationId="{F0F166CA-6C73-DD7A-BC11-8ADCBEE486EF}"/>
          </ac:picMkLst>
        </pc:picChg>
        <pc:picChg chg="add mod ord modCrop">
          <ac:chgData name="Kathleen Dollard" userId="0e099197-7e30-40b4-b137-48962f86e452" providerId="ADAL" clId="{47D9EB59-156F-425C-966B-C7919F10628C}" dt="2023-12-08T01:09:58.895" v="5048" actId="1076"/>
          <ac:picMkLst>
            <pc:docMk/>
            <pc:sldMk cId="4062606394" sldId="337"/>
            <ac:picMk id="11" creationId="{C4DE47CB-5CAD-AE12-898C-98ED2020A3E3}"/>
          </ac:picMkLst>
        </pc:picChg>
        <pc:picChg chg="add mod">
          <ac:chgData name="Kathleen Dollard" userId="0e099197-7e30-40b4-b137-48962f86e452" providerId="ADAL" clId="{47D9EB59-156F-425C-966B-C7919F10628C}" dt="2023-12-08T01:09:10.445" v="5039" actId="1076"/>
          <ac:picMkLst>
            <pc:docMk/>
            <pc:sldMk cId="4062606394" sldId="337"/>
            <ac:picMk id="13" creationId="{3AC49F89-89ED-4883-8775-455535650217}"/>
          </ac:picMkLst>
        </pc:picChg>
        <pc:picChg chg="add mod">
          <ac:chgData name="Kathleen Dollard" userId="0e099197-7e30-40b4-b137-48962f86e452" providerId="ADAL" clId="{47D9EB59-156F-425C-966B-C7919F10628C}" dt="2023-12-07T22:23:08.544" v="4272" actId="1076"/>
          <ac:picMkLst>
            <pc:docMk/>
            <pc:sldMk cId="4062606394" sldId="337"/>
            <ac:picMk id="15" creationId="{330A8916-E1EE-93E7-C02A-DB669135C729}"/>
          </ac:picMkLst>
        </pc:picChg>
      </pc:sldChg>
      <pc:sldChg chg="modSp new mod ord">
        <pc:chgData name="Kathleen Dollard" userId="0e099197-7e30-40b4-b137-48962f86e452" providerId="ADAL" clId="{47D9EB59-156F-425C-966B-C7919F10628C}" dt="2023-12-08T09:59:46.140" v="5587" actId="20577"/>
        <pc:sldMkLst>
          <pc:docMk/>
          <pc:sldMk cId="4054862152" sldId="338"/>
        </pc:sldMkLst>
        <pc:spChg chg="mod">
          <ac:chgData name="Kathleen Dollard" userId="0e099197-7e30-40b4-b137-48962f86e452" providerId="ADAL" clId="{47D9EB59-156F-425C-966B-C7919F10628C}" dt="2023-12-07T22:26:33.186" v="4316" actId="20577"/>
          <ac:spMkLst>
            <pc:docMk/>
            <pc:sldMk cId="4054862152" sldId="338"/>
            <ac:spMk id="2" creationId="{A7108483-2EF8-1C5C-EF95-D1A364723677}"/>
          </ac:spMkLst>
        </pc:spChg>
        <pc:spChg chg="mod">
          <ac:chgData name="Kathleen Dollard" userId="0e099197-7e30-40b4-b137-48962f86e452" providerId="ADAL" clId="{47D9EB59-156F-425C-966B-C7919F10628C}" dt="2023-12-08T09:59:46.140" v="5587" actId="20577"/>
          <ac:spMkLst>
            <pc:docMk/>
            <pc:sldMk cId="4054862152" sldId="338"/>
            <ac:spMk id="3" creationId="{B07F822B-29B6-F3E0-6F32-DFDFDFC62633}"/>
          </ac:spMkLst>
        </pc:spChg>
      </pc:sldChg>
      <pc:sldChg chg="addSp modSp new mod ord">
        <pc:chgData name="Kathleen Dollard" userId="0e099197-7e30-40b4-b137-48962f86e452" providerId="ADAL" clId="{47D9EB59-156F-425C-966B-C7919F10628C}" dt="2023-12-08T14:08:15.502" v="5787"/>
        <pc:sldMkLst>
          <pc:docMk/>
          <pc:sldMk cId="3937600303" sldId="339"/>
        </pc:sldMkLst>
        <pc:spChg chg="mod">
          <ac:chgData name="Kathleen Dollard" userId="0e099197-7e30-40b4-b137-48962f86e452" providerId="ADAL" clId="{47D9EB59-156F-425C-966B-C7919F10628C}" dt="2023-12-07T22:28:47.095" v="4362" actId="20577"/>
          <ac:spMkLst>
            <pc:docMk/>
            <pc:sldMk cId="3937600303" sldId="339"/>
            <ac:spMk id="2" creationId="{C68C158F-D1E3-AB84-FEC0-09FDA4360A2A}"/>
          </ac:spMkLst>
        </pc:spChg>
        <pc:picChg chg="add mod modCrop">
          <ac:chgData name="Kathleen Dollard" userId="0e099197-7e30-40b4-b137-48962f86e452" providerId="ADAL" clId="{47D9EB59-156F-425C-966B-C7919F10628C}" dt="2023-12-07T22:30:05.245" v="4366" actId="18131"/>
          <ac:picMkLst>
            <pc:docMk/>
            <pc:sldMk cId="3937600303" sldId="339"/>
            <ac:picMk id="5" creationId="{51C77F36-284F-BE8D-8A82-B175DB6186F6}"/>
          </ac:picMkLst>
        </pc:picChg>
      </pc:sldChg>
      <pc:sldChg chg="addSp modSp new mod modClrScheme chgLayout">
        <pc:chgData name="Kathleen Dollard" userId="0e099197-7e30-40b4-b137-48962f86e452" providerId="ADAL" clId="{47D9EB59-156F-425C-966B-C7919F10628C}" dt="2023-12-08T09:44:43.598" v="5571" actId="20577"/>
        <pc:sldMkLst>
          <pc:docMk/>
          <pc:sldMk cId="2925679539" sldId="340"/>
        </pc:sldMkLst>
        <pc:spChg chg="add mod">
          <ac:chgData name="Kathleen Dollard" userId="0e099197-7e30-40b4-b137-48962f86e452" providerId="ADAL" clId="{47D9EB59-156F-425C-966B-C7919F10628C}" dt="2023-12-08T00:51:25.663" v="4528" actId="5793"/>
          <ac:spMkLst>
            <pc:docMk/>
            <pc:sldMk cId="2925679539" sldId="340"/>
            <ac:spMk id="2" creationId="{2D37950B-94C3-ABAA-9483-CCC027007C36}"/>
          </ac:spMkLst>
        </pc:spChg>
        <pc:spChg chg="add mod">
          <ac:chgData name="Kathleen Dollard" userId="0e099197-7e30-40b4-b137-48962f86e452" providerId="ADAL" clId="{47D9EB59-156F-425C-966B-C7919F10628C}" dt="2023-12-08T01:12:28.778" v="5091" actId="27636"/>
          <ac:spMkLst>
            <pc:docMk/>
            <pc:sldMk cId="2925679539" sldId="340"/>
            <ac:spMk id="3" creationId="{50773293-7347-9C4F-9383-21225A36C8C0}"/>
          </ac:spMkLst>
        </pc:spChg>
        <pc:spChg chg="add mod">
          <ac:chgData name="Kathleen Dollard" userId="0e099197-7e30-40b4-b137-48962f86e452" providerId="ADAL" clId="{47D9EB59-156F-425C-966B-C7919F10628C}" dt="2023-12-08T09:44:43.598" v="5571" actId="20577"/>
          <ac:spMkLst>
            <pc:docMk/>
            <pc:sldMk cId="2925679539" sldId="340"/>
            <ac:spMk id="4" creationId="{A0DB3AAF-E53D-1A89-D67B-68813FF6FA3C}"/>
          </ac:spMkLst>
        </pc:spChg>
      </pc:sldChg>
      <pc:sldChg chg="add">
        <pc:chgData name="Kathleen Dollard" userId="0e099197-7e30-40b4-b137-48962f86e452" providerId="ADAL" clId="{47D9EB59-156F-425C-966B-C7919F10628C}" dt="2023-12-08T11:35:40.240" v="5592"/>
        <pc:sldMkLst>
          <pc:docMk/>
          <pc:sldMk cId="2562725361" sldId="341"/>
        </pc:sldMkLst>
      </pc:sldChg>
      <pc:sldChg chg="modSp new mod modAnim">
        <pc:chgData name="Kathleen Dollard" userId="0e099197-7e30-40b4-b137-48962f86e452" providerId="ADAL" clId="{47D9EB59-156F-425C-966B-C7919F10628C}" dt="2023-12-08T11:50:30.344" v="5784"/>
        <pc:sldMkLst>
          <pc:docMk/>
          <pc:sldMk cId="215702449" sldId="342"/>
        </pc:sldMkLst>
        <pc:spChg chg="mod">
          <ac:chgData name="Kathleen Dollard" userId="0e099197-7e30-40b4-b137-48962f86e452" providerId="ADAL" clId="{47D9EB59-156F-425C-966B-C7919F10628C}" dt="2023-12-08T11:39:33.761" v="5618" actId="20577"/>
          <ac:spMkLst>
            <pc:docMk/>
            <pc:sldMk cId="215702449" sldId="342"/>
            <ac:spMk id="2" creationId="{CBAE8320-BBE6-9B1A-315D-259D6D29D04D}"/>
          </ac:spMkLst>
        </pc:spChg>
        <pc:spChg chg="mod">
          <ac:chgData name="Kathleen Dollard" userId="0e099197-7e30-40b4-b137-48962f86e452" providerId="ADAL" clId="{47D9EB59-156F-425C-966B-C7919F10628C}" dt="2023-12-08T11:50:10.268" v="5783" actId="20577"/>
          <ac:spMkLst>
            <pc:docMk/>
            <pc:sldMk cId="215702449" sldId="342"/>
            <ac:spMk id="3" creationId="{887C6E8E-FD88-5747-188B-FB89C4DEADB1}"/>
          </ac:spMkLst>
        </pc:spChg>
      </pc:sldChg>
      <pc:sldChg chg="modSp add mod">
        <pc:chgData name="Kathleen Dollard" userId="0e099197-7e30-40b4-b137-48962f86e452" providerId="ADAL" clId="{47D9EB59-156F-425C-966B-C7919F10628C}" dt="2023-12-08T14:13:29.559" v="5801" actId="20577"/>
        <pc:sldMkLst>
          <pc:docMk/>
          <pc:sldMk cId="733667709" sldId="343"/>
        </pc:sldMkLst>
        <pc:spChg chg="mod">
          <ac:chgData name="Kathleen Dollard" userId="0e099197-7e30-40b4-b137-48962f86e452" providerId="ADAL" clId="{47D9EB59-156F-425C-966B-C7919F10628C}" dt="2023-12-08T14:13:29.559" v="5801" actId="20577"/>
          <ac:spMkLst>
            <pc:docMk/>
            <pc:sldMk cId="733667709" sldId="343"/>
            <ac:spMk id="3" creationId="{C22F0641-80A6-5BF9-8196-72093A8ABE0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0.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255773666511086E-2"/>
          <c:y val="0.16030414946773844"/>
          <c:w val="0.91874422426733693"/>
          <c:h val="0.82782819868002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Sheet1!$A$2:$A$25</c:f>
              <c:strCache>
                <c:ptCount val="4"/>
                <c:pt idx="0">
                  <c:v>Category 1</c:v>
                </c:pt>
                <c:pt idx="1">
                  <c:v>Category 2</c:v>
                </c:pt>
                <c:pt idx="2">
                  <c:v>Category 3</c:v>
                </c:pt>
                <c:pt idx="3">
                  <c:v>Category 4</c:v>
                </c:pt>
              </c:strCache>
            </c:strRef>
          </c:cat>
          <c:val>
            <c:numRef>
              <c:f>Sheet1!$B$2:$B$25</c:f>
              <c:numCache>
                <c:formatCode>General</c:formatCode>
                <c:ptCount val="24"/>
                <c:pt idx="0">
                  <c:v>3</c:v>
                </c:pt>
                <c:pt idx="1">
                  <c:v>10</c:v>
                </c:pt>
                <c:pt idx="2">
                  <c:v>2</c:v>
                </c:pt>
                <c:pt idx="3">
                  <c:v>6</c:v>
                </c:pt>
                <c:pt idx="4">
                  <c:v>13</c:v>
                </c:pt>
                <c:pt idx="5">
                  <c:v>0.5</c:v>
                </c:pt>
                <c:pt idx="6">
                  <c:v>25</c:v>
                </c:pt>
                <c:pt idx="7">
                  <c:v>5</c:v>
                </c:pt>
                <c:pt idx="8">
                  <c:v>10</c:v>
                </c:pt>
                <c:pt idx="9">
                  <c:v>15</c:v>
                </c:pt>
                <c:pt idx="10">
                  <c:v>3</c:v>
                </c:pt>
                <c:pt idx="11">
                  <c:v>1</c:v>
                </c:pt>
                <c:pt idx="12">
                  <c:v>10</c:v>
                </c:pt>
                <c:pt idx="13">
                  <c:v>2</c:v>
                </c:pt>
                <c:pt idx="14">
                  <c:v>7</c:v>
                </c:pt>
                <c:pt idx="15">
                  <c:v>14</c:v>
                </c:pt>
                <c:pt idx="16">
                  <c:v>0.5</c:v>
                </c:pt>
                <c:pt idx="17">
                  <c:v>20</c:v>
                </c:pt>
                <c:pt idx="18">
                  <c:v>5</c:v>
                </c:pt>
                <c:pt idx="19">
                  <c:v>8</c:v>
                </c:pt>
                <c:pt idx="20">
                  <c:v>12</c:v>
                </c:pt>
                <c:pt idx="21">
                  <c:v>3</c:v>
                </c:pt>
                <c:pt idx="22">
                  <c:v>1</c:v>
                </c:pt>
                <c:pt idx="23">
                  <c:v>6</c:v>
                </c:pt>
              </c:numCache>
            </c:numRef>
          </c:val>
          <c:extLst>
            <c:ext xmlns:c16="http://schemas.microsoft.com/office/drawing/2014/chart" uri="{C3380CC4-5D6E-409C-BE32-E72D297353CC}">
              <c16:uniqueId val="{00000000-1084-4995-B32C-F76B816D16DB}"/>
            </c:ext>
          </c:extLst>
        </c:ser>
        <c:dLbls>
          <c:showLegendKey val="0"/>
          <c:showVal val="0"/>
          <c:showCatName val="0"/>
          <c:showSerName val="0"/>
          <c:showPercent val="0"/>
          <c:showBubbleSize val="0"/>
        </c:dLbls>
        <c:gapWidth val="10"/>
        <c:overlap val="-27"/>
        <c:axId val="1944568208"/>
        <c:axId val="930819088"/>
      </c:barChart>
      <c:catAx>
        <c:axId val="1944568208"/>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0819088"/>
        <c:crosses val="autoZero"/>
        <c:auto val="1"/>
        <c:lblAlgn val="ctr"/>
        <c:lblOffset val="100"/>
        <c:noMultiLvlLbl val="0"/>
      </c:catAx>
      <c:valAx>
        <c:axId val="930819088"/>
        <c:scaling>
          <c:orientation val="minMax"/>
        </c:scaling>
        <c:delete val="0"/>
        <c:axPos val="l"/>
        <c:majorGridlines>
          <c:spPr>
            <a:ln w="9525" cap="flat" cmpd="sng" algn="ctr">
              <a:no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456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255773666511086E-2"/>
          <c:y val="0.16030414946773844"/>
          <c:w val="0.91874422426733693"/>
          <c:h val="0.82782819868002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Sheet1!$A$2:$A$25</c:f>
              <c:strCache>
                <c:ptCount val="4"/>
                <c:pt idx="0">
                  <c:v>Category 1</c:v>
                </c:pt>
                <c:pt idx="1">
                  <c:v>Category 2</c:v>
                </c:pt>
                <c:pt idx="2">
                  <c:v>Category 3</c:v>
                </c:pt>
                <c:pt idx="3">
                  <c:v>Category 4</c:v>
                </c:pt>
              </c:strCache>
            </c:strRef>
          </c:cat>
          <c:val>
            <c:numRef>
              <c:f>Sheet1!$B$2:$B$25</c:f>
              <c:numCache>
                <c:formatCode>General</c:formatCode>
                <c:ptCount val="24"/>
                <c:pt idx="0">
                  <c:v>3</c:v>
                </c:pt>
                <c:pt idx="1">
                  <c:v>10</c:v>
                </c:pt>
                <c:pt idx="2">
                  <c:v>2</c:v>
                </c:pt>
                <c:pt idx="3">
                  <c:v>6</c:v>
                </c:pt>
                <c:pt idx="4">
                  <c:v>13</c:v>
                </c:pt>
                <c:pt idx="5">
                  <c:v>0.5</c:v>
                </c:pt>
                <c:pt idx="6">
                  <c:v>25</c:v>
                </c:pt>
                <c:pt idx="7">
                  <c:v>5</c:v>
                </c:pt>
                <c:pt idx="8">
                  <c:v>10</c:v>
                </c:pt>
                <c:pt idx="9">
                  <c:v>15</c:v>
                </c:pt>
                <c:pt idx="10">
                  <c:v>3</c:v>
                </c:pt>
                <c:pt idx="11">
                  <c:v>1</c:v>
                </c:pt>
                <c:pt idx="12">
                  <c:v>10</c:v>
                </c:pt>
                <c:pt idx="13">
                  <c:v>2</c:v>
                </c:pt>
                <c:pt idx="14">
                  <c:v>7</c:v>
                </c:pt>
                <c:pt idx="15">
                  <c:v>14</c:v>
                </c:pt>
                <c:pt idx="16">
                  <c:v>0.5</c:v>
                </c:pt>
                <c:pt idx="17">
                  <c:v>20</c:v>
                </c:pt>
                <c:pt idx="18">
                  <c:v>5</c:v>
                </c:pt>
                <c:pt idx="19">
                  <c:v>8</c:v>
                </c:pt>
                <c:pt idx="20">
                  <c:v>12</c:v>
                </c:pt>
                <c:pt idx="21">
                  <c:v>3</c:v>
                </c:pt>
                <c:pt idx="22">
                  <c:v>1</c:v>
                </c:pt>
                <c:pt idx="23">
                  <c:v>6</c:v>
                </c:pt>
              </c:numCache>
            </c:numRef>
          </c:val>
          <c:extLst>
            <c:ext xmlns:c16="http://schemas.microsoft.com/office/drawing/2014/chart" uri="{C3380CC4-5D6E-409C-BE32-E72D297353CC}">
              <c16:uniqueId val="{00000000-1084-4995-B32C-F76B816D16DB}"/>
            </c:ext>
          </c:extLst>
        </c:ser>
        <c:dLbls>
          <c:showLegendKey val="0"/>
          <c:showVal val="0"/>
          <c:showCatName val="0"/>
          <c:showSerName val="0"/>
          <c:showPercent val="0"/>
          <c:showBubbleSize val="0"/>
        </c:dLbls>
        <c:gapWidth val="10"/>
        <c:overlap val="-27"/>
        <c:axId val="1944568208"/>
        <c:axId val="930819088"/>
      </c:barChart>
      <c:catAx>
        <c:axId val="1944568208"/>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0819088"/>
        <c:crosses val="autoZero"/>
        <c:auto val="1"/>
        <c:lblAlgn val="ctr"/>
        <c:lblOffset val="100"/>
        <c:noMultiLvlLbl val="0"/>
      </c:catAx>
      <c:valAx>
        <c:axId val="930819088"/>
        <c:scaling>
          <c:orientation val="minMax"/>
        </c:scaling>
        <c:delete val="0"/>
        <c:axPos val="l"/>
        <c:majorGridlines>
          <c:spPr>
            <a:ln w="9525" cap="flat" cmpd="sng" algn="ctr">
              <a:no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456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255773666511086E-2"/>
          <c:y val="0.16030414946773844"/>
          <c:w val="0.91874422426733693"/>
          <c:h val="0.82782819868002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Sheet1!$A$2:$A$25</c:f>
              <c:strCache>
                <c:ptCount val="4"/>
                <c:pt idx="0">
                  <c:v>Category 1</c:v>
                </c:pt>
                <c:pt idx="1">
                  <c:v>Category 2</c:v>
                </c:pt>
                <c:pt idx="2">
                  <c:v>Category 3</c:v>
                </c:pt>
                <c:pt idx="3">
                  <c:v>Category 4</c:v>
                </c:pt>
              </c:strCache>
            </c:strRef>
          </c:cat>
          <c:val>
            <c:numRef>
              <c:f>Sheet1!$B$2:$B$25</c:f>
              <c:numCache>
                <c:formatCode>General</c:formatCode>
                <c:ptCount val="24"/>
                <c:pt idx="0">
                  <c:v>3</c:v>
                </c:pt>
                <c:pt idx="1">
                  <c:v>10</c:v>
                </c:pt>
                <c:pt idx="2">
                  <c:v>2</c:v>
                </c:pt>
                <c:pt idx="3">
                  <c:v>6</c:v>
                </c:pt>
                <c:pt idx="4">
                  <c:v>13</c:v>
                </c:pt>
                <c:pt idx="5">
                  <c:v>0.5</c:v>
                </c:pt>
                <c:pt idx="6">
                  <c:v>25</c:v>
                </c:pt>
                <c:pt idx="7">
                  <c:v>5</c:v>
                </c:pt>
                <c:pt idx="8">
                  <c:v>10</c:v>
                </c:pt>
                <c:pt idx="9">
                  <c:v>15</c:v>
                </c:pt>
                <c:pt idx="10">
                  <c:v>3</c:v>
                </c:pt>
                <c:pt idx="11">
                  <c:v>1</c:v>
                </c:pt>
                <c:pt idx="12">
                  <c:v>10</c:v>
                </c:pt>
                <c:pt idx="13">
                  <c:v>2</c:v>
                </c:pt>
                <c:pt idx="14">
                  <c:v>7</c:v>
                </c:pt>
                <c:pt idx="15">
                  <c:v>14</c:v>
                </c:pt>
                <c:pt idx="16">
                  <c:v>0.5</c:v>
                </c:pt>
                <c:pt idx="17">
                  <c:v>20</c:v>
                </c:pt>
                <c:pt idx="18">
                  <c:v>5</c:v>
                </c:pt>
                <c:pt idx="19">
                  <c:v>8</c:v>
                </c:pt>
                <c:pt idx="20">
                  <c:v>12</c:v>
                </c:pt>
                <c:pt idx="21">
                  <c:v>3</c:v>
                </c:pt>
                <c:pt idx="22">
                  <c:v>1</c:v>
                </c:pt>
                <c:pt idx="23">
                  <c:v>6</c:v>
                </c:pt>
              </c:numCache>
            </c:numRef>
          </c:val>
          <c:extLst>
            <c:ext xmlns:c16="http://schemas.microsoft.com/office/drawing/2014/chart" uri="{C3380CC4-5D6E-409C-BE32-E72D297353CC}">
              <c16:uniqueId val="{00000000-F9F3-41A7-BCAF-DB9A09BC026E}"/>
            </c:ext>
          </c:extLst>
        </c:ser>
        <c:dLbls>
          <c:showLegendKey val="0"/>
          <c:showVal val="0"/>
          <c:showCatName val="0"/>
          <c:showSerName val="0"/>
          <c:showPercent val="0"/>
          <c:showBubbleSize val="0"/>
        </c:dLbls>
        <c:gapWidth val="10"/>
        <c:overlap val="-27"/>
        <c:axId val="1944568208"/>
        <c:axId val="930819088"/>
      </c:barChart>
      <c:catAx>
        <c:axId val="1944568208"/>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0819088"/>
        <c:crosses val="autoZero"/>
        <c:auto val="1"/>
        <c:lblAlgn val="ctr"/>
        <c:lblOffset val="100"/>
        <c:noMultiLvlLbl val="0"/>
      </c:catAx>
      <c:valAx>
        <c:axId val="930819088"/>
        <c:scaling>
          <c:orientation val="minMax"/>
        </c:scaling>
        <c:delete val="0"/>
        <c:axPos val="l"/>
        <c:majorGridlines>
          <c:spPr>
            <a:ln w="9525" cap="flat" cmpd="sng" algn="ctr">
              <a:no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456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8.1255773666511086E-2"/>
          <c:y val="0.16030414946773844"/>
          <c:w val="0.91874422426733693"/>
          <c:h val="0.827828198680025"/>
        </c:manualLayout>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strRef>
              <c:f>Sheet1!$A$2:$A$25</c:f>
              <c:strCache>
                <c:ptCount val="4"/>
                <c:pt idx="0">
                  <c:v>Category 1</c:v>
                </c:pt>
                <c:pt idx="1">
                  <c:v>Category 2</c:v>
                </c:pt>
                <c:pt idx="2">
                  <c:v>Category 3</c:v>
                </c:pt>
                <c:pt idx="3">
                  <c:v>Category 4</c:v>
                </c:pt>
              </c:strCache>
            </c:strRef>
          </c:cat>
          <c:val>
            <c:numRef>
              <c:f>Sheet1!$B$2:$B$25</c:f>
              <c:numCache>
                <c:formatCode>General</c:formatCode>
                <c:ptCount val="24"/>
                <c:pt idx="0">
                  <c:v>3</c:v>
                </c:pt>
                <c:pt idx="1">
                  <c:v>10</c:v>
                </c:pt>
                <c:pt idx="2">
                  <c:v>2</c:v>
                </c:pt>
                <c:pt idx="3">
                  <c:v>6</c:v>
                </c:pt>
                <c:pt idx="4">
                  <c:v>13</c:v>
                </c:pt>
                <c:pt idx="5">
                  <c:v>0.5</c:v>
                </c:pt>
                <c:pt idx="6">
                  <c:v>25</c:v>
                </c:pt>
                <c:pt idx="7">
                  <c:v>5</c:v>
                </c:pt>
                <c:pt idx="8">
                  <c:v>10</c:v>
                </c:pt>
                <c:pt idx="9">
                  <c:v>15</c:v>
                </c:pt>
                <c:pt idx="10">
                  <c:v>3</c:v>
                </c:pt>
                <c:pt idx="11">
                  <c:v>1</c:v>
                </c:pt>
                <c:pt idx="12">
                  <c:v>10</c:v>
                </c:pt>
                <c:pt idx="13">
                  <c:v>2</c:v>
                </c:pt>
                <c:pt idx="14">
                  <c:v>7</c:v>
                </c:pt>
                <c:pt idx="15">
                  <c:v>14</c:v>
                </c:pt>
                <c:pt idx="16">
                  <c:v>0.5</c:v>
                </c:pt>
                <c:pt idx="17">
                  <c:v>20</c:v>
                </c:pt>
                <c:pt idx="18">
                  <c:v>5</c:v>
                </c:pt>
                <c:pt idx="19">
                  <c:v>8</c:v>
                </c:pt>
                <c:pt idx="20">
                  <c:v>12</c:v>
                </c:pt>
                <c:pt idx="21">
                  <c:v>3</c:v>
                </c:pt>
                <c:pt idx="22">
                  <c:v>1</c:v>
                </c:pt>
                <c:pt idx="23">
                  <c:v>6</c:v>
                </c:pt>
              </c:numCache>
            </c:numRef>
          </c:val>
          <c:extLst>
            <c:ext xmlns:c16="http://schemas.microsoft.com/office/drawing/2014/chart" uri="{C3380CC4-5D6E-409C-BE32-E72D297353CC}">
              <c16:uniqueId val="{00000000-7447-40EF-9972-1EB4B51D61E7}"/>
            </c:ext>
          </c:extLst>
        </c:ser>
        <c:dLbls>
          <c:showLegendKey val="0"/>
          <c:showVal val="0"/>
          <c:showCatName val="0"/>
          <c:showSerName val="0"/>
          <c:showPercent val="0"/>
          <c:showBubbleSize val="0"/>
        </c:dLbls>
        <c:gapWidth val="10"/>
        <c:overlap val="-27"/>
        <c:axId val="1944568208"/>
        <c:axId val="930819088"/>
      </c:barChart>
      <c:catAx>
        <c:axId val="1944568208"/>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0819088"/>
        <c:crosses val="autoZero"/>
        <c:auto val="1"/>
        <c:lblAlgn val="ctr"/>
        <c:lblOffset val="100"/>
        <c:noMultiLvlLbl val="0"/>
      </c:catAx>
      <c:valAx>
        <c:axId val="930819088"/>
        <c:scaling>
          <c:orientation val="minMax"/>
        </c:scaling>
        <c:delete val="0"/>
        <c:axPos val="l"/>
        <c:majorGridlines>
          <c:spPr>
            <a:ln w="9525" cap="flat" cmpd="sng" algn="ctr">
              <a:no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456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8.1255773666511086E-2"/>
          <c:y val="0.16030414946773844"/>
          <c:w val="0.91874422426733693"/>
          <c:h val="0.827828198680025"/>
        </c:manualLayout>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Sheet1!$A$2:$A$25</c:f>
              <c:strCache>
                <c:ptCount val="4"/>
                <c:pt idx="0">
                  <c:v>Category 1</c:v>
                </c:pt>
                <c:pt idx="1">
                  <c:v>Category 2</c:v>
                </c:pt>
                <c:pt idx="2">
                  <c:v>Category 3</c:v>
                </c:pt>
                <c:pt idx="3">
                  <c:v>Category 4</c:v>
                </c:pt>
              </c:strCache>
            </c:strRef>
          </c:cat>
          <c:val>
            <c:numRef>
              <c:f>Sheet1!$B$2:$B$25</c:f>
              <c:numCache>
                <c:formatCode>General</c:formatCode>
                <c:ptCount val="24"/>
                <c:pt idx="0">
                  <c:v>3</c:v>
                </c:pt>
                <c:pt idx="1">
                  <c:v>10</c:v>
                </c:pt>
                <c:pt idx="2">
                  <c:v>2</c:v>
                </c:pt>
                <c:pt idx="3">
                  <c:v>6</c:v>
                </c:pt>
                <c:pt idx="4">
                  <c:v>13</c:v>
                </c:pt>
                <c:pt idx="5">
                  <c:v>0.5</c:v>
                </c:pt>
                <c:pt idx="6">
                  <c:v>25</c:v>
                </c:pt>
                <c:pt idx="7">
                  <c:v>5</c:v>
                </c:pt>
                <c:pt idx="8">
                  <c:v>10</c:v>
                </c:pt>
                <c:pt idx="9">
                  <c:v>15</c:v>
                </c:pt>
                <c:pt idx="10">
                  <c:v>3</c:v>
                </c:pt>
                <c:pt idx="11">
                  <c:v>1</c:v>
                </c:pt>
                <c:pt idx="12">
                  <c:v>10</c:v>
                </c:pt>
                <c:pt idx="13">
                  <c:v>2</c:v>
                </c:pt>
                <c:pt idx="14">
                  <c:v>7</c:v>
                </c:pt>
                <c:pt idx="15">
                  <c:v>14</c:v>
                </c:pt>
                <c:pt idx="16">
                  <c:v>0.5</c:v>
                </c:pt>
                <c:pt idx="17">
                  <c:v>20</c:v>
                </c:pt>
                <c:pt idx="18">
                  <c:v>5</c:v>
                </c:pt>
                <c:pt idx="19">
                  <c:v>8</c:v>
                </c:pt>
                <c:pt idx="20">
                  <c:v>12</c:v>
                </c:pt>
                <c:pt idx="21">
                  <c:v>3</c:v>
                </c:pt>
                <c:pt idx="22">
                  <c:v>1</c:v>
                </c:pt>
                <c:pt idx="23">
                  <c:v>6</c:v>
                </c:pt>
              </c:numCache>
            </c:numRef>
          </c:val>
          <c:extLst>
            <c:ext xmlns:c16="http://schemas.microsoft.com/office/drawing/2014/chart" uri="{C3380CC4-5D6E-409C-BE32-E72D297353CC}">
              <c16:uniqueId val="{00000000-6B5C-4AB2-8C39-5D96900C7906}"/>
            </c:ext>
          </c:extLst>
        </c:ser>
        <c:dLbls>
          <c:showLegendKey val="0"/>
          <c:showVal val="0"/>
          <c:showCatName val="0"/>
          <c:showSerName val="0"/>
          <c:showPercent val="0"/>
          <c:showBubbleSize val="0"/>
        </c:dLbls>
        <c:gapWidth val="10"/>
        <c:overlap val="-27"/>
        <c:axId val="1944568208"/>
        <c:axId val="930819088"/>
      </c:barChart>
      <c:catAx>
        <c:axId val="1944568208"/>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0819088"/>
        <c:crosses val="autoZero"/>
        <c:auto val="1"/>
        <c:lblAlgn val="ctr"/>
        <c:lblOffset val="100"/>
        <c:noMultiLvlLbl val="0"/>
      </c:catAx>
      <c:valAx>
        <c:axId val="930819088"/>
        <c:scaling>
          <c:orientation val="minMax"/>
        </c:scaling>
        <c:delete val="0"/>
        <c:axPos val="l"/>
        <c:majorGridlines>
          <c:spPr>
            <a:ln w="9525" cap="flat" cmpd="sng" algn="ctr">
              <a:no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456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255773666511086E-2"/>
          <c:y val="0.16030414946773844"/>
          <c:w val="0.91874422426733693"/>
          <c:h val="0.827828198680025"/>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Sheet1!$A$2:$A$25</c:f>
              <c:strCache>
                <c:ptCount val="4"/>
                <c:pt idx="0">
                  <c:v>Category 1</c:v>
                </c:pt>
                <c:pt idx="1">
                  <c:v>Category 2</c:v>
                </c:pt>
                <c:pt idx="2">
                  <c:v>Category 3</c:v>
                </c:pt>
                <c:pt idx="3">
                  <c:v>Category 4</c:v>
                </c:pt>
              </c:strCache>
            </c:strRef>
          </c:cat>
          <c:val>
            <c:numRef>
              <c:f>Sheet1!$B$2:$B$25</c:f>
              <c:numCache>
                <c:formatCode>General</c:formatCode>
                <c:ptCount val="24"/>
                <c:pt idx="0">
                  <c:v>3</c:v>
                </c:pt>
                <c:pt idx="1">
                  <c:v>10</c:v>
                </c:pt>
                <c:pt idx="2">
                  <c:v>2</c:v>
                </c:pt>
                <c:pt idx="3">
                  <c:v>6</c:v>
                </c:pt>
                <c:pt idx="4">
                  <c:v>13</c:v>
                </c:pt>
                <c:pt idx="5">
                  <c:v>0.5</c:v>
                </c:pt>
                <c:pt idx="6">
                  <c:v>25</c:v>
                </c:pt>
                <c:pt idx="7">
                  <c:v>5</c:v>
                </c:pt>
                <c:pt idx="8">
                  <c:v>10</c:v>
                </c:pt>
                <c:pt idx="9">
                  <c:v>15</c:v>
                </c:pt>
                <c:pt idx="10">
                  <c:v>3</c:v>
                </c:pt>
                <c:pt idx="11">
                  <c:v>1</c:v>
                </c:pt>
                <c:pt idx="12">
                  <c:v>10</c:v>
                </c:pt>
                <c:pt idx="13">
                  <c:v>2</c:v>
                </c:pt>
                <c:pt idx="14">
                  <c:v>7</c:v>
                </c:pt>
                <c:pt idx="15">
                  <c:v>14</c:v>
                </c:pt>
                <c:pt idx="16">
                  <c:v>0.5</c:v>
                </c:pt>
                <c:pt idx="17">
                  <c:v>20</c:v>
                </c:pt>
                <c:pt idx="18">
                  <c:v>5</c:v>
                </c:pt>
                <c:pt idx="19">
                  <c:v>8</c:v>
                </c:pt>
                <c:pt idx="20">
                  <c:v>12</c:v>
                </c:pt>
                <c:pt idx="21">
                  <c:v>3</c:v>
                </c:pt>
                <c:pt idx="22">
                  <c:v>1</c:v>
                </c:pt>
                <c:pt idx="23">
                  <c:v>6</c:v>
                </c:pt>
              </c:numCache>
            </c:numRef>
          </c:val>
          <c:extLst>
            <c:ext xmlns:c16="http://schemas.microsoft.com/office/drawing/2014/chart" uri="{C3380CC4-5D6E-409C-BE32-E72D297353CC}">
              <c16:uniqueId val="{00000000-1084-4995-B32C-F76B816D16DB}"/>
            </c:ext>
          </c:extLst>
        </c:ser>
        <c:dLbls>
          <c:showLegendKey val="0"/>
          <c:showVal val="0"/>
          <c:showCatName val="0"/>
          <c:showSerName val="0"/>
          <c:showPercent val="0"/>
          <c:showBubbleSize val="0"/>
        </c:dLbls>
        <c:gapWidth val="10"/>
        <c:overlap val="-27"/>
        <c:axId val="1944568208"/>
        <c:axId val="930819088"/>
      </c:barChart>
      <c:catAx>
        <c:axId val="1944568208"/>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0819088"/>
        <c:crosses val="autoZero"/>
        <c:auto val="1"/>
        <c:lblAlgn val="ctr"/>
        <c:lblOffset val="100"/>
        <c:noMultiLvlLbl val="0"/>
      </c:catAx>
      <c:valAx>
        <c:axId val="930819088"/>
        <c:scaling>
          <c:orientation val="minMax"/>
        </c:scaling>
        <c:delete val="0"/>
        <c:axPos val="l"/>
        <c:majorGridlines>
          <c:spPr>
            <a:ln w="9525" cap="flat" cmpd="sng" algn="ctr">
              <a:no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4568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25034A-B7AD-43F6-B6C8-81E8B14158B8}"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22043-8072-4D0E-A621-4BB1FB6A3CCD}" type="slidenum">
              <a:rPr lang="en-US" smtClean="0"/>
              <a:t>‹#›</a:t>
            </a:fld>
            <a:endParaRPr lang="en-US"/>
          </a:p>
        </p:txBody>
      </p:sp>
    </p:spTree>
    <p:extLst>
      <p:ext uri="{BB962C8B-B14F-4D97-AF65-F5344CB8AC3E}">
        <p14:creationId xmlns:p14="http://schemas.microsoft.com/office/powerpoint/2010/main" val="261393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0.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 notes:</a:t>
            </a:r>
            <a:br>
              <a:rPr lang="en-US" dirty="0"/>
            </a:br>
            <a:br>
              <a:rPr lang="en-US" dirty="0"/>
            </a:br>
            <a:r>
              <a:rPr lang="en-US" dirty="0"/>
              <a:t>Turn off Code Lens</a:t>
            </a:r>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3784587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minutes</a:t>
            </a:r>
          </a:p>
        </p:txBody>
      </p:sp>
      <p:sp>
        <p:nvSpPr>
          <p:cNvPr id="4" name="Slide Number Placeholder 3"/>
          <p:cNvSpPr>
            <a:spLocks noGrp="1"/>
          </p:cNvSpPr>
          <p:nvPr>
            <p:ph type="sldNum" sz="quarter" idx="5"/>
          </p:nvPr>
        </p:nvSpPr>
        <p:spPr/>
        <p:txBody>
          <a:bodyPr/>
          <a:lstStyle/>
          <a:p>
            <a:fld id="{FFA22043-8072-4D0E-A621-4BB1FB6A3CCD}" type="slidenum">
              <a:rPr lang="en-US" smtClean="0"/>
              <a:t>26</a:t>
            </a:fld>
            <a:endParaRPr lang="en-US"/>
          </a:p>
        </p:txBody>
      </p:sp>
    </p:spTree>
    <p:extLst>
      <p:ext uri="{BB962C8B-B14F-4D97-AF65-F5344CB8AC3E}">
        <p14:creationId xmlns:p14="http://schemas.microsoft.com/office/powerpoint/2010/main" val="3371608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 minutes</a:t>
            </a:r>
          </a:p>
          <a:p>
            <a:endParaRPr lang="en-US" dirty="0"/>
          </a:p>
        </p:txBody>
      </p:sp>
      <p:sp>
        <p:nvSpPr>
          <p:cNvPr id="4" name="Slide Number Placeholder 3"/>
          <p:cNvSpPr>
            <a:spLocks noGrp="1"/>
          </p:cNvSpPr>
          <p:nvPr>
            <p:ph type="sldNum" sz="quarter" idx="5"/>
          </p:nvPr>
        </p:nvSpPr>
        <p:spPr/>
        <p:txBody>
          <a:bodyPr/>
          <a:lstStyle/>
          <a:p>
            <a:fld id="{FFA22043-8072-4D0E-A621-4BB1FB6A3CCD}" type="slidenum">
              <a:rPr lang="en-US" smtClean="0"/>
              <a:t>33</a:t>
            </a:fld>
            <a:endParaRPr lang="en-US"/>
          </a:p>
        </p:txBody>
      </p:sp>
    </p:spTree>
    <p:extLst>
      <p:ext uri="{BB962C8B-B14F-4D97-AF65-F5344CB8AC3E}">
        <p14:creationId xmlns:p14="http://schemas.microsoft.com/office/powerpoint/2010/main" val="328298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Wondering why you are doing this?</a:t>
            </a:r>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1191000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think it used to be easier?</a:t>
            </a:r>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1909570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minutes</a:t>
            </a:r>
          </a:p>
        </p:txBody>
      </p:sp>
      <p:sp>
        <p:nvSpPr>
          <p:cNvPr id="4" name="Slide Number Placeholder 3"/>
          <p:cNvSpPr>
            <a:spLocks noGrp="1"/>
          </p:cNvSpPr>
          <p:nvPr>
            <p:ph type="sldNum" sz="quarter" idx="5"/>
          </p:nvPr>
        </p:nvSpPr>
        <p:spPr/>
        <p:txBody>
          <a:bodyPr/>
          <a:lstStyle/>
          <a:p>
            <a:fld id="{FFA22043-8072-4D0E-A621-4BB1FB6A3CCD}" type="slidenum">
              <a:rPr lang="en-US" smtClean="0"/>
              <a:t>17</a:t>
            </a:fld>
            <a:endParaRPr lang="en-US"/>
          </a:p>
        </p:txBody>
      </p:sp>
    </p:spTree>
    <p:extLst>
      <p:ext uri="{BB962C8B-B14F-4D97-AF65-F5344CB8AC3E}">
        <p14:creationId xmlns:p14="http://schemas.microsoft.com/office/powerpoint/2010/main" val="1150061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VB6 Dan Appleman and Bruce McKinney</a:t>
            </a:r>
          </a:p>
        </p:txBody>
      </p:sp>
      <p:sp>
        <p:nvSpPr>
          <p:cNvPr id="4" name="Slide Number Placeholder 3"/>
          <p:cNvSpPr>
            <a:spLocks noGrp="1"/>
          </p:cNvSpPr>
          <p:nvPr>
            <p:ph type="sldNum" sz="quarter" idx="5"/>
          </p:nvPr>
        </p:nvSpPr>
        <p:spPr/>
        <p:txBody>
          <a:bodyPr/>
          <a:lstStyle/>
          <a:p>
            <a:fld id="{FFA22043-8072-4D0E-A621-4BB1FB6A3CCD}" type="slidenum">
              <a:rPr lang="en-US" smtClean="0"/>
              <a:t>18</a:t>
            </a:fld>
            <a:endParaRPr lang="en-US"/>
          </a:p>
        </p:txBody>
      </p:sp>
    </p:spTree>
    <p:extLst>
      <p:ext uri="{BB962C8B-B14F-4D97-AF65-F5344CB8AC3E}">
        <p14:creationId xmlns:p14="http://schemas.microsoft.com/office/powerpoint/2010/main" val="786751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22043-8072-4D0E-A621-4BB1FB6A3CCD}" type="slidenum">
              <a:rPr lang="en-US" smtClean="0"/>
              <a:t>19</a:t>
            </a:fld>
            <a:endParaRPr lang="en-US"/>
          </a:p>
        </p:txBody>
      </p:sp>
    </p:spTree>
    <p:extLst>
      <p:ext uri="{BB962C8B-B14F-4D97-AF65-F5344CB8AC3E}">
        <p14:creationId xmlns:p14="http://schemas.microsoft.com/office/powerpoint/2010/main" val="1854967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22043-8072-4D0E-A621-4BB1FB6A3CCD}" type="slidenum">
              <a:rPr lang="en-US" smtClean="0"/>
              <a:t>8</a:t>
            </a:fld>
            <a:endParaRPr lang="en-US"/>
          </a:p>
        </p:txBody>
      </p:sp>
    </p:spTree>
    <p:extLst>
      <p:ext uri="{BB962C8B-B14F-4D97-AF65-F5344CB8AC3E}">
        <p14:creationId xmlns:p14="http://schemas.microsoft.com/office/powerpoint/2010/main" val="185496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22043-8072-4D0E-A621-4BB1FB6A3CCD}" type="slidenum">
              <a:rPr lang="en-US" smtClean="0"/>
              <a:t>20</a:t>
            </a:fld>
            <a:endParaRPr lang="en-US"/>
          </a:p>
        </p:txBody>
      </p:sp>
    </p:spTree>
    <p:extLst>
      <p:ext uri="{BB962C8B-B14F-4D97-AF65-F5344CB8AC3E}">
        <p14:creationId xmlns:p14="http://schemas.microsoft.com/office/powerpoint/2010/main" val="3139603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A22043-8072-4D0E-A621-4BB1FB6A3CCD}" type="slidenum">
              <a:rPr lang="en-US" smtClean="0"/>
              <a:t>21</a:t>
            </a:fld>
            <a:endParaRPr lang="en-US"/>
          </a:p>
        </p:txBody>
      </p:sp>
    </p:spTree>
    <p:extLst>
      <p:ext uri="{BB962C8B-B14F-4D97-AF65-F5344CB8AC3E}">
        <p14:creationId xmlns:p14="http://schemas.microsoft.com/office/powerpoint/2010/main" val="1689846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 mark</a:t>
            </a:r>
          </a:p>
        </p:txBody>
      </p:sp>
      <p:sp>
        <p:nvSpPr>
          <p:cNvPr id="4" name="Slide Number Placeholder 3"/>
          <p:cNvSpPr>
            <a:spLocks noGrp="1"/>
          </p:cNvSpPr>
          <p:nvPr>
            <p:ph type="sldNum" sz="quarter" idx="5"/>
          </p:nvPr>
        </p:nvSpPr>
        <p:spPr/>
        <p:txBody>
          <a:bodyPr/>
          <a:lstStyle/>
          <a:p>
            <a:fld id="{FFA22043-8072-4D0E-A621-4BB1FB6A3CCD}" type="slidenum">
              <a:rPr lang="en-US" smtClean="0"/>
              <a:t>22</a:t>
            </a:fld>
            <a:endParaRPr lang="en-US"/>
          </a:p>
        </p:txBody>
      </p:sp>
    </p:spTree>
    <p:extLst>
      <p:ext uri="{BB962C8B-B14F-4D97-AF65-F5344CB8AC3E}">
        <p14:creationId xmlns:p14="http://schemas.microsoft.com/office/powerpoint/2010/main" val="3221183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02139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6096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609600" y="1575065"/>
            <a:ext cx="10972800" cy="669008"/>
          </a:xfrm>
        </p:spPr>
        <p:txBody>
          <a:bodyPr lIns="0" tIns="0" rIns="0" bIns="0">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609600" y="2476901"/>
            <a:ext cx="10972800" cy="2636966"/>
          </a:xfrm>
        </p:spPr>
        <p:txBody>
          <a:bodyPr lIns="0" tIns="0" rIns="0" bIns="0"/>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609600" y="5257171"/>
            <a:ext cx="10972800" cy="579149"/>
          </a:xfrm>
        </p:spPr>
        <p:txBody>
          <a:bodyPr lIns="0" tIns="0" rIns="0" bIns="0"/>
          <a:lstStyle>
            <a:lvl1pPr>
              <a:buNone/>
              <a:defRPr>
                <a:solidFill>
                  <a:schemeClr val="accent1">
                    <a:lumMod val="40000"/>
                    <a:lumOff val="60000"/>
                  </a:schemeClr>
                </a:solidFill>
              </a:defRPr>
            </a:lvl1pPr>
          </a:lstStyle>
          <a:p>
            <a:pPr lvl="0"/>
            <a:r>
              <a:rPr lang="en-US" dirty="0"/>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6F331-26CA-454D-87D8-1032E710C47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2961327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6096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537220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86F331-26CA-454D-87D8-1032E710C47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17949544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6F331-26CA-454D-87D8-1032E710C47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982A0-9A56-4DEC-AC8D-670B721EBD6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02133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609600" y="609600"/>
            <a:ext cx="10972800" cy="823912"/>
          </a:xfrm>
        </p:spPr>
        <p:txBody>
          <a:bodyPr vert="horz" lIns="0" tIns="0" rIns="0" bIns="0" rtlCol="0" anchor="ctr">
            <a:normAutofit/>
          </a:bodyPr>
          <a:lstStyle>
            <a:lvl1pPr>
              <a:defRPr lang="en-US" dirty="0"/>
            </a:lvl1pPr>
          </a:lstStyle>
          <a:p>
            <a:pPr lvl="0"/>
            <a:r>
              <a:rPr lang="en-US" dirty="0"/>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609600" y="1681163"/>
            <a:ext cx="5387975"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609600" y="2505075"/>
            <a:ext cx="5387975"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410200"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410200"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57937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6F331-26CA-454D-87D8-1032E710C47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446032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lIns="0" tIns="0" rIns="0" bIns="0"/>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Tree>
    <p:extLst>
      <p:ext uri="{BB962C8B-B14F-4D97-AF65-F5344CB8AC3E}">
        <p14:creationId xmlns:p14="http://schemas.microsoft.com/office/powerpoint/2010/main" val="24913168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6F331-26CA-454D-87D8-1032E710C47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982A0-9A56-4DEC-AC8D-670B721EBD6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90090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6F331-26CA-454D-87D8-1032E710C47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3399482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lIns="0" tIns="0"/>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6F331-26CA-454D-87D8-1032E710C47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3815238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lIns="0" tIns="0"/>
          <a:lstStyle/>
          <a:p>
            <a:r>
              <a:rPr lang="en-US"/>
              <a:t>Click to edit Master title style</a:t>
            </a:r>
          </a:p>
        </p:txBody>
      </p:sp>
    </p:spTree>
    <p:extLst>
      <p:ext uri="{BB962C8B-B14F-4D97-AF65-F5344CB8AC3E}">
        <p14:creationId xmlns:p14="http://schemas.microsoft.com/office/powerpoint/2010/main" val="156259823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6F331-26CA-454D-87D8-1032E710C47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4497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79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9475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68284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9486900" cy="2852737"/>
          </a:xfrm>
        </p:spPr>
        <p:txBody>
          <a:bodyPr l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9486900" cy="1500187"/>
          </a:xfrm>
        </p:spPr>
        <p:txBody>
          <a:bodyPr l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13658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379800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609600"/>
            <a:ext cx="6399212" cy="5727700"/>
          </a:xfrm>
        </p:spPr>
        <p:txBody>
          <a:bodyPr lIns="0" tIns="0" rIns="0" bIns="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609600" y="2209800"/>
            <a:ext cx="4162425" cy="40386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65350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609600"/>
            <a:ext cx="6399212" cy="5638799"/>
          </a:xfrm>
        </p:spPr>
        <p:txBody>
          <a:bodyPr lIns="0" tIns="0" rIns="0" bIns="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609600" y="2209800"/>
            <a:ext cx="4162425" cy="41275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64349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6F331-26CA-454D-87D8-1032E710C47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1771595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6C58A-A661-6D25-245D-ADBE6B2DD507}"/>
              </a:ext>
            </a:extLst>
          </p:cNvPr>
          <p:cNvSpPr txBox="1">
            <a:spLocks/>
          </p:cNvSpPr>
          <p:nvPr userDrawn="1"/>
        </p:nvSpPr>
        <p:spPr>
          <a:xfrm>
            <a:off x="609599" y="1143000"/>
            <a:ext cx="5486401" cy="2507169"/>
          </a:xfrm>
          <a:prstGeom prst="rect">
            <a:avLst/>
          </a:prstGeom>
        </p:spPr>
        <p:txBody>
          <a:bodyPr lIns="0" tIns="0" rIns="0" bIns="0" anchor="b" anchorCtr="0"/>
          <a:lstStyle>
            <a:lvl1pPr algn="l" defTabSz="914400" rtl="0" eaLnBrk="1" latinLnBrk="0" hangingPunct="1">
              <a:lnSpc>
                <a:spcPct val="90000"/>
              </a:lnSpc>
              <a:spcBef>
                <a:spcPct val="0"/>
              </a:spcBef>
              <a:buNone/>
              <a:defRPr sz="4400" b="0" i="0" kern="1200">
                <a:solidFill>
                  <a:schemeClr val="tx1">
                    <a:alpha val="80000"/>
                  </a:schemeClr>
                </a:solidFill>
                <a:latin typeface="Space Grotesk Medium" pitchFamily="2" charset="77"/>
                <a:ea typeface="Open Sans" panose="020B0606030504020204" pitchFamily="34" charset="0"/>
                <a:cs typeface="Space Grotesk Medium" pitchFamily="2" charset="77"/>
              </a:defRPr>
            </a:lvl1pPr>
          </a:lstStyle>
          <a:p>
            <a:r>
              <a:rPr lang="en-US" sz="6500" spc="-150" dirty="0">
                <a:solidFill>
                  <a:schemeClr val="tx2">
                    <a:lumMod val="50000"/>
                  </a:schemeClr>
                </a:solidFill>
              </a:rPr>
              <a:t>.NET Conf</a:t>
            </a:r>
          </a:p>
        </p:txBody>
      </p:sp>
    </p:spTree>
    <p:extLst>
      <p:ext uri="{BB962C8B-B14F-4D97-AF65-F5344CB8AC3E}">
        <p14:creationId xmlns:p14="http://schemas.microsoft.com/office/powerpoint/2010/main" val="42134979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6F331-26CA-454D-87D8-1032E710C47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108130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609600"/>
            <a:ext cx="7918784" cy="3952875"/>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918784"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Graphic 3">
            <a:extLst>
              <a:ext uri="{FF2B5EF4-FFF2-40B4-BE49-F238E27FC236}">
                <a16:creationId xmlns:a16="http://schemas.microsoft.com/office/drawing/2014/main" id="{2F6BF26A-DD1A-8E16-124C-2FD9EE844D6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8711"/>
          <a:stretch/>
        </p:blipFill>
        <p:spPr>
          <a:xfrm>
            <a:off x="8528384" y="5616418"/>
            <a:ext cx="3663616" cy="509825"/>
          </a:xfrm>
          <a:prstGeom prst="rect">
            <a:avLst/>
          </a:prstGeom>
        </p:spPr>
      </p:pic>
      <p:pic>
        <p:nvPicPr>
          <p:cNvPr id="5" name="Picture 4">
            <a:extLst>
              <a:ext uri="{FF2B5EF4-FFF2-40B4-BE49-F238E27FC236}">
                <a16:creationId xmlns:a16="http://schemas.microsoft.com/office/drawing/2014/main" id="{C45992D8-638A-ECD8-0C25-FF19852D43D1}"/>
              </a:ext>
            </a:extLst>
          </p:cNvPr>
          <p:cNvPicPr>
            <a:picLocks noChangeAspect="1"/>
          </p:cNvPicPr>
          <p:nvPr userDrawn="1"/>
        </p:nvPicPr>
        <p:blipFill>
          <a:blip r:embed="rId4"/>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42205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86F331-26CA-454D-87D8-1032E710C477}"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3798973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65913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65913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227599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86F331-26CA-454D-87D8-1032E710C477}"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943550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188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188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8414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86F331-26CA-454D-87D8-1032E710C477}"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2519113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4676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4676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415157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6F331-26CA-454D-87D8-1032E710C477}"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3834415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696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696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95828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86F331-26CA-454D-87D8-1032E710C477}"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3982A0-9A56-4DEC-AC8D-670B721EBD60}" type="slidenum">
              <a:rPr lang="en-US" smtClean="0"/>
              <a:t>‹#›</a:t>
            </a:fld>
            <a:endParaRPr lang="en-US"/>
          </a:p>
        </p:txBody>
      </p:sp>
    </p:spTree>
    <p:extLst>
      <p:ext uri="{BB962C8B-B14F-4D97-AF65-F5344CB8AC3E}">
        <p14:creationId xmlns:p14="http://schemas.microsoft.com/office/powerpoint/2010/main" val="94253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10972800" cy="2852737"/>
          </a:xfrm>
        </p:spPr>
        <p:txBody>
          <a:bodyPr lIns="0" tIns="0" rIns="0" bIns="0"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10972800" cy="1500187"/>
          </a:xfrm>
        </p:spPr>
        <p:txBody>
          <a:bodyPr lIns="0" tIns="0" rIns="0" bIns="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272592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3982A0-9A56-4DEC-AC8D-670B721EBD60}" type="slidenum">
              <a:rPr lang="en-US" smtClean="0"/>
              <a:t>‹#›</a:t>
            </a:fld>
            <a:endParaRPr lang="en-US"/>
          </a:p>
        </p:txBody>
      </p:sp>
      <p:sp>
        <p:nvSpPr>
          <p:cNvPr id="5" name="Date Placeholder 4"/>
          <p:cNvSpPr>
            <a:spLocks noGrp="1"/>
          </p:cNvSpPr>
          <p:nvPr>
            <p:ph type="dt" sz="half" idx="10"/>
          </p:nvPr>
        </p:nvSpPr>
        <p:spPr/>
        <p:txBody>
          <a:bodyPr/>
          <a:lstStyle/>
          <a:p>
            <a:fld id="{3786F331-26CA-454D-87D8-1032E710C477}" type="datetimeFigureOut">
              <a:rPr lang="en-US" smtClean="0"/>
              <a:t>11/8/2023</a:t>
            </a:fld>
            <a:endParaRPr lang="en-US"/>
          </a:p>
        </p:txBody>
      </p:sp>
    </p:spTree>
    <p:extLst>
      <p:ext uri="{BB962C8B-B14F-4D97-AF65-F5344CB8AC3E}">
        <p14:creationId xmlns:p14="http://schemas.microsoft.com/office/powerpoint/2010/main" val="3191771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slideLayout" Target="../slideLayouts/slideLayout120.xml"/><Relationship Id="rId17" Type="http://schemas.openxmlformats.org/officeDocument/2006/relationships/theme" Target="../theme/theme10.xml"/><Relationship Id="rId2" Type="http://schemas.openxmlformats.org/officeDocument/2006/relationships/slideLayout" Target="../slideLayouts/slideLayout23.xml"/><Relationship Id="rId16" Type="http://schemas.openxmlformats.org/officeDocument/2006/relationships/slideLayout" Target="../slideLayouts/slideLayout160.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5" Type="http://schemas.openxmlformats.org/officeDocument/2006/relationships/slideLayout" Target="../slideLayouts/slideLayout50.xml"/><Relationship Id="rId15" Type="http://schemas.openxmlformats.org/officeDocument/2006/relationships/slideLayout" Target="../slideLayouts/slideLayout1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99" r:id="rId3"/>
    <p:sldLayoutId id="2147483679" r:id="rId4"/>
    <p:sldLayoutId id="2147483700" r:id="rId5"/>
    <p:sldLayoutId id="2147483680" r:id="rId6"/>
    <p:sldLayoutId id="2147483681" r:id="rId7"/>
    <p:sldLayoutId id="2147483682" r:id="rId8"/>
    <p:sldLayoutId id="2147483678" r:id="rId9"/>
    <p:sldLayoutId id="2147483698" r:id="rId10"/>
    <p:sldLayoutId id="2147483665" r:id="rId11"/>
    <p:sldLayoutId id="2147483666" r:id="rId12"/>
    <p:sldLayoutId id="2147483667" r:id="rId13"/>
    <p:sldLayoutId id="2147483668" r:id="rId14"/>
    <p:sldLayoutId id="2147483669" r:id="rId15"/>
    <p:sldLayoutId id="2147483670" r:id="rId16"/>
    <p:sldLayoutId id="2147483671" r:id="rId17"/>
    <p:sldLayoutId id="2147483675" r:id="rId18"/>
    <p:sldLayoutId id="2147483676" r:id="rId19"/>
    <p:sldLayoutId id="2147483677" r:id="rId20"/>
    <p:sldLayoutId id="2147483672" r:id="rId21"/>
    <p:sldLayoutId id="2147483673" r:id="rId22"/>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92" userDrawn="1">
          <p15:clr>
            <a:srgbClr val="F26B43"/>
          </p15:clr>
        </p15:guide>
        <p15:guide id="4" pos="192" userDrawn="1">
          <p15:clr>
            <a:srgbClr val="F26B43"/>
          </p15:clr>
        </p15:guide>
        <p15:guide id="5" pos="7488" userDrawn="1">
          <p15:clr>
            <a:srgbClr val="F26B43"/>
          </p15:clr>
        </p15:guide>
        <p15:guide id="6" orient="horz" pos="4128" userDrawn="1">
          <p15:clr>
            <a:srgbClr val="F26B43"/>
          </p15:clr>
        </p15:guide>
        <p15:guide id="7" pos="384" userDrawn="1">
          <p15:clr>
            <a:srgbClr val="F26B43"/>
          </p15:clr>
        </p15:guide>
        <p15:guide id="8" orient="horz" pos="384" userDrawn="1">
          <p15:clr>
            <a:srgbClr val="F26B43"/>
          </p15:clr>
        </p15:guide>
        <p15:guide id="9" pos="7296" userDrawn="1">
          <p15:clr>
            <a:srgbClr val="F26B43"/>
          </p15:clr>
        </p15:guide>
        <p15:guide id="10" orient="horz" pos="393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86F331-26CA-454D-87D8-1032E710C477}" type="datetimeFigureOut">
              <a:rPr lang="en-US" smtClean="0"/>
              <a:t>11/8/2023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F3982A0-9A56-4DEC-AC8D-670B721EBD60}" type="slidenum">
              <a:rPr lang="en-US" smtClean="0"/>
              <a:t>‹#›</a:t>
            </a:fld>
            <a:endParaRPr lang="en-US"/>
          </a:p>
        </p:txBody>
      </p:sp>
    </p:spTree>
    <p:extLst>
      <p:ext uri="{BB962C8B-B14F-4D97-AF65-F5344CB8AC3E}">
        <p14:creationId xmlns:p14="http://schemas.microsoft.com/office/powerpoint/2010/main" val="309834850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6.jpg"/><Relationship Id="rId7" Type="http://schemas.openxmlformats.org/officeDocument/2006/relationships/image" Target="../media/image21.jpg"/><Relationship Id="rId2" Type="http://schemas.openxmlformats.org/officeDocument/2006/relationships/image" Target="../media/image25.jpg"/><Relationship Id="rId1" Type="http://schemas.openxmlformats.org/officeDocument/2006/relationships/slideLayout" Target="../slideLayouts/slideLayout17.xml"/><Relationship Id="rId6" Type="http://schemas.openxmlformats.org/officeDocument/2006/relationships/image" Target="../media/image22.jpg"/><Relationship Id="rId5" Type="http://schemas.openxmlformats.org/officeDocument/2006/relationships/image" Target="../media/image23.jp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4.xml"/><Relationship Id="rId16" Type="http://schemas.openxmlformats.org/officeDocument/2006/relationships/image" Target="../media/image41.svg"/><Relationship Id="rId1" Type="http://schemas.openxmlformats.org/officeDocument/2006/relationships/slideLayout" Target="../slideLayouts/slideLayout1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chart" Target="../charts/chart5.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42.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techcommunity.microsoft.com/t5/azure-developer-community-blog/from-zero-to-nearly-hero-with-azure-openai-nlp-and-vector-based/ba-p/3936244"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16.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3SrUqjq9Ic&amp;list=PLdo4fOcmZ0oULyHSPBx-tQzePOYlhvrAU&amp;index=10"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devblogs.microsoft.com/dotnet/demystifying-retrieval-augmented-generation-with-dotnet/" TargetMode="External"/><Relationship Id="rId5" Type="http://schemas.openxmlformats.org/officeDocument/2006/relationships/hyperlink" Target="https://techcommunity.microsoft.com/t5/azure-developer-community-blog/from-zero-to-nearly-hero-with-azure-openai-nlp-and-vector-based/ba-p/3936244" TargetMode="External"/><Relationship Id="rId4" Type="http://schemas.openxmlformats.org/officeDocument/2006/relationships/hyperlink" Target="https://aka.ms/ai-dotnet-lear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5279-2990-3421-1E16-3202EAD8691E}"/>
              </a:ext>
            </a:extLst>
          </p:cNvPr>
          <p:cNvSpPr>
            <a:spLocks noGrp="1"/>
          </p:cNvSpPr>
          <p:nvPr>
            <p:ph type="title"/>
          </p:nvPr>
        </p:nvSpPr>
        <p:spPr>
          <a:xfrm>
            <a:off x="609599" y="609601"/>
            <a:ext cx="10531151" cy="2960914"/>
          </a:xfrm>
        </p:spPr>
        <p:txBody>
          <a:bodyPr>
            <a:normAutofit/>
          </a:bodyPr>
          <a:lstStyle/>
          <a:p>
            <a:r>
              <a:rPr lang="en-US" sz="4400" dirty="0"/>
              <a:t>Become a better C# Developer</a:t>
            </a:r>
            <a:br>
              <a:rPr lang="en-US" sz="4400" dirty="0"/>
            </a:br>
            <a:endParaRPr lang="en-US" sz="6600" dirty="0"/>
          </a:p>
        </p:txBody>
      </p:sp>
      <p:sp>
        <p:nvSpPr>
          <p:cNvPr id="3" name="Text Placeholder 2">
            <a:extLst>
              <a:ext uri="{FF2B5EF4-FFF2-40B4-BE49-F238E27FC236}">
                <a16:creationId xmlns:a16="http://schemas.microsoft.com/office/drawing/2014/main" id="{A15964E6-E7D3-8296-BCB1-3E50CA18CCC5}"/>
              </a:ext>
            </a:extLst>
          </p:cNvPr>
          <p:cNvSpPr>
            <a:spLocks noGrp="1"/>
          </p:cNvSpPr>
          <p:nvPr>
            <p:ph type="body" idx="1"/>
          </p:nvPr>
        </p:nvSpPr>
        <p:spPr>
          <a:xfrm>
            <a:off x="609600" y="4589463"/>
            <a:ext cx="7918784" cy="1500187"/>
          </a:xfrm>
        </p:spPr>
        <p:txBody>
          <a:bodyPr/>
          <a:lstStyle/>
          <a:p>
            <a:r>
              <a:rPr lang="en-US" dirty="0"/>
              <a:t>Kathleen Dollard</a:t>
            </a:r>
          </a:p>
          <a:p>
            <a:r>
              <a:rPr lang="en-US" dirty="0"/>
              <a:t>.NET Languages PM, Microsoft</a:t>
            </a:r>
          </a:p>
        </p:txBody>
      </p:sp>
    </p:spTree>
    <p:extLst>
      <p:ext uri="{BB962C8B-B14F-4D97-AF65-F5344CB8AC3E}">
        <p14:creationId xmlns:p14="http://schemas.microsoft.com/office/powerpoint/2010/main" val="3127784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olorful pile of yarn turned into a yellow yarn light bulb">
            <a:extLst>
              <a:ext uri="{FF2B5EF4-FFF2-40B4-BE49-F238E27FC236}">
                <a16:creationId xmlns:a16="http://schemas.microsoft.com/office/drawing/2014/main" id="{7EE79A85-BD1F-C189-D313-5E2FAC3A5E13}"/>
              </a:ext>
            </a:extLst>
          </p:cNvPr>
          <p:cNvPicPr>
            <a:picLocks noChangeAspect="1"/>
          </p:cNvPicPr>
          <p:nvPr/>
        </p:nvPicPr>
        <p:blipFill rotWithShape="1">
          <a:blip r:embed="rId2"/>
          <a:srcRect l="-1" r="810" b="16287"/>
          <a:stretch/>
        </p:blipFill>
        <p:spPr>
          <a:xfrm>
            <a:off x="1" y="1"/>
            <a:ext cx="12191999" cy="6858000"/>
          </a:xfrm>
          <a:prstGeom prst="rect">
            <a:avLst/>
          </a:prstGeom>
        </p:spPr>
      </p:pic>
      <p:sp>
        <p:nvSpPr>
          <p:cNvPr id="2" name="Title 1">
            <a:extLst>
              <a:ext uri="{FF2B5EF4-FFF2-40B4-BE49-F238E27FC236}">
                <a16:creationId xmlns:a16="http://schemas.microsoft.com/office/drawing/2014/main" id="{87DE676B-33FF-4C07-8F0A-86CD041BFEFC}"/>
              </a:ext>
            </a:extLst>
          </p:cNvPr>
          <p:cNvSpPr>
            <a:spLocks noGrp="1"/>
          </p:cNvSpPr>
          <p:nvPr>
            <p:ph type="title"/>
          </p:nvPr>
        </p:nvSpPr>
        <p:spPr>
          <a:xfrm>
            <a:off x="5026091" y="360782"/>
            <a:ext cx="6556310" cy="852198"/>
          </a:xfrm>
          <a:solidFill>
            <a:schemeClr val="bg1"/>
          </a:solidFill>
          <a:effectLst>
            <a:softEdge rad="63500"/>
          </a:effectLst>
        </p:spPr>
        <p:txBody>
          <a:bodyPr>
            <a:normAutofit fontScale="90000"/>
          </a:bodyPr>
          <a:lstStyle/>
          <a:p>
            <a:r>
              <a:rPr lang="en-US" dirty="0"/>
              <a:t>I can help untangle things</a:t>
            </a:r>
          </a:p>
        </p:txBody>
      </p:sp>
    </p:spTree>
    <p:extLst>
      <p:ext uri="{BB962C8B-B14F-4D97-AF65-F5344CB8AC3E}">
        <p14:creationId xmlns:p14="http://schemas.microsoft.com/office/powerpoint/2010/main" val="501201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Pyramid of river stones">
            <a:extLst>
              <a:ext uri="{FF2B5EF4-FFF2-40B4-BE49-F238E27FC236}">
                <a16:creationId xmlns:a16="http://schemas.microsoft.com/office/drawing/2014/main" id="{73FBFA76-4F3A-F439-0F08-A0ECF32E32E5}"/>
              </a:ext>
            </a:extLst>
          </p:cNvPr>
          <p:cNvPicPr>
            <a:picLocks noChangeAspect="1"/>
          </p:cNvPicPr>
          <p:nvPr/>
        </p:nvPicPr>
        <p:blipFill>
          <a:blip r:embed="rId2"/>
          <a:stretch>
            <a:fillRect/>
          </a:stretch>
        </p:blipFill>
        <p:spPr>
          <a:xfrm>
            <a:off x="6002694" y="-674758"/>
            <a:ext cx="6189306" cy="8207516"/>
          </a:xfrm>
          <a:prstGeom prst="rect">
            <a:avLst/>
          </a:prstGeom>
          <a:effectLst>
            <a:softEdge rad="31750"/>
          </a:effectLst>
        </p:spPr>
      </p:pic>
      <p:sp>
        <p:nvSpPr>
          <p:cNvPr id="2" name="Title 1">
            <a:extLst>
              <a:ext uri="{FF2B5EF4-FFF2-40B4-BE49-F238E27FC236}">
                <a16:creationId xmlns:a16="http://schemas.microsoft.com/office/drawing/2014/main" id="{0149A5EF-515E-ED02-3F1C-2FB27EC51758}"/>
              </a:ext>
            </a:extLst>
          </p:cNvPr>
          <p:cNvSpPr>
            <a:spLocks noGrp="1"/>
          </p:cNvSpPr>
          <p:nvPr>
            <p:ph type="title"/>
          </p:nvPr>
        </p:nvSpPr>
        <p:spPr>
          <a:xfrm>
            <a:off x="559837" y="2214464"/>
            <a:ext cx="3794449" cy="822960"/>
          </a:xfrm>
        </p:spPr>
        <p:txBody>
          <a:bodyPr>
            <a:normAutofit fontScale="90000"/>
          </a:bodyPr>
          <a:lstStyle/>
          <a:p>
            <a:r>
              <a:rPr lang="en-US" dirty="0"/>
              <a:t>This icon for things to think about</a:t>
            </a:r>
          </a:p>
        </p:txBody>
      </p:sp>
    </p:spTree>
    <p:extLst>
      <p:ext uri="{BB962C8B-B14F-4D97-AF65-F5344CB8AC3E}">
        <p14:creationId xmlns:p14="http://schemas.microsoft.com/office/powerpoint/2010/main" val="900554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43BD-9102-9876-F4BC-B3C3994A7312}"/>
              </a:ext>
            </a:extLst>
          </p:cNvPr>
          <p:cNvSpPr>
            <a:spLocks noGrp="1"/>
          </p:cNvSpPr>
          <p:nvPr>
            <p:ph type="title"/>
          </p:nvPr>
        </p:nvSpPr>
        <p:spPr>
          <a:xfrm>
            <a:off x="609600" y="609599"/>
            <a:ext cx="10972800" cy="822960"/>
          </a:xfrm>
        </p:spPr>
        <p:txBody>
          <a:bodyPr anchor="ctr">
            <a:normAutofit fontScale="90000"/>
          </a:bodyPr>
          <a:lstStyle/>
          <a:p>
            <a:r>
              <a:rPr lang="en-US" dirty="0"/>
              <a:t>We are all in this together </a:t>
            </a:r>
            <a:br>
              <a:rPr lang="en-US" dirty="0"/>
            </a:br>
            <a:r>
              <a:rPr lang="en-US" sz="3600" dirty="0"/>
              <a:t>Your strongest assets are the people around you</a:t>
            </a:r>
            <a:endParaRPr lang="en-US" dirty="0"/>
          </a:p>
        </p:txBody>
      </p:sp>
      <p:pic>
        <p:nvPicPr>
          <p:cNvPr id="15" name="Picture 14" descr="Hands forming circle">
            <a:extLst>
              <a:ext uri="{FF2B5EF4-FFF2-40B4-BE49-F238E27FC236}">
                <a16:creationId xmlns:a16="http://schemas.microsoft.com/office/drawing/2014/main" id="{2FA9313F-4EE9-5B66-303D-E0AD2C87A846}"/>
              </a:ext>
            </a:extLst>
          </p:cNvPr>
          <p:cNvPicPr>
            <a:picLocks noChangeAspect="1"/>
          </p:cNvPicPr>
          <p:nvPr/>
        </p:nvPicPr>
        <p:blipFill rotWithShape="1">
          <a:blip r:embed="rId2"/>
          <a:srcRect l="10" r="8915"/>
          <a:stretch/>
        </p:blipFill>
        <p:spPr>
          <a:xfrm>
            <a:off x="3346483" y="1825624"/>
            <a:ext cx="5499033" cy="4422775"/>
          </a:xfrm>
          <a:prstGeom prst="rect">
            <a:avLst/>
          </a:prstGeom>
          <a:noFill/>
        </p:spPr>
      </p:pic>
      <p:pic>
        <p:nvPicPr>
          <p:cNvPr id="4" name="Picture 3" descr="Pyramid of river stones">
            <a:extLst>
              <a:ext uri="{FF2B5EF4-FFF2-40B4-BE49-F238E27FC236}">
                <a16:creationId xmlns:a16="http://schemas.microsoft.com/office/drawing/2014/main" id="{660399AC-41C9-465B-234A-F8A2E370DA35}"/>
              </a:ext>
            </a:extLst>
          </p:cNvPr>
          <p:cNvPicPr>
            <a:picLocks noChangeAspect="1"/>
          </p:cNvPicPr>
          <p:nvPr/>
        </p:nvPicPr>
        <p:blipFill rotWithShape="1">
          <a:blip r:embed="rId3"/>
          <a:srcRect l="8817" t="11708" r="10776" b="12342"/>
          <a:stretch/>
        </p:blipFill>
        <p:spPr>
          <a:xfrm>
            <a:off x="10704312" y="0"/>
            <a:ext cx="1319738" cy="1653074"/>
          </a:xfrm>
          <a:prstGeom prst="rect">
            <a:avLst/>
          </a:prstGeom>
          <a:effectLst>
            <a:softEdge rad="63500"/>
          </a:effectLst>
        </p:spPr>
      </p:pic>
    </p:spTree>
    <p:extLst>
      <p:ext uri="{BB962C8B-B14F-4D97-AF65-F5344CB8AC3E}">
        <p14:creationId xmlns:p14="http://schemas.microsoft.com/office/powerpoint/2010/main" val="1523982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hanging lightbulb">
            <a:extLst>
              <a:ext uri="{FF2B5EF4-FFF2-40B4-BE49-F238E27FC236}">
                <a16:creationId xmlns:a16="http://schemas.microsoft.com/office/drawing/2014/main" id="{338855BC-CA78-E1E0-4824-93B6004E26C5}"/>
              </a:ext>
            </a:extLst>
          </p:cNvPr>
          <p:cNvPicPr>
            <a:picLocks noChangeAspect="1"/>
          </p:cNvPicPr>
          <p:nvPr/>
        </p:nvPicPr>
        <p:blipFill>
          <a:blip r:embed="rId2"/>
          <a:stretch>
            <a:fillRect/>
          </a:stretch>
        </p:blipFill>
        <p:spPr>
          <a:xfrm>
            <a:off x="1295143" y="0"/>
            <a:ext cx="9601714" cy="6858000"/>
          </a:xfrm>
          <a:prstGeom prst="rect">
            <a:avLst/>
          </a:prstGeom>
        </p:spPr>
      </p:pic>
      <p:pic>
        <p:nvPicPr>
          <p:cNvPr id="5" name="Picture 4" descr="Blue and green glass panels">
            <a:extLst>
              <a:ext uri="{FF2B5EF4-FFF2-40B4-BE49-F238E27FC236}">
                <a16:creationId xmlns:a16="http://schemas.microsoft.com/office/drawing/2014/main" id="{83FF3B77-B77D-2000-CC79-A8C0AE8F6655}"/>
              </a:ext>
            </a:extLst>
          </p:cNvPr>
          <p:cNvPicPr>
            <a:picLocks noChangeAspect="1"/>
          </p:cNvPicPr>
          <p:nvPr/>
        </p:nvPicPr>
        <p:blipFill>
          <a:blip r:embed="rId3"/>
          <a:stretch>
            <a:fillRect/>
          </a:stretch>
        </p:blipFill>
        <p:spPr>
          <a:xfrm>
            <a:off x="1102500" y="150000"/>
            <a:ext cx="10287000" cy="6858000"/>
          </a:xfrm>
          <a:prstGeom prst="rect">
            <a:avLst/>
          </a:prstGeom>
        </p:spPr>
      </p:pic>
      <p:pic>
        <p:nvPicPr>
          <p:cNvPr id="7" name="Picture 6" descr="Colorful pins connected with a thread">
            <a:extLst>
              <a:ext uri="{FF2B5EF4-FFF2-40B4-BE49-F238E27FC236}">
                <a16:creationId xmlns:a16="http://schemas.microsoft.com/office/drawing/2014/main" id="{37FBDA6E-25FA-4A04-A567-6B1DAEBC21A8}"/>
              </a:ext>
            </a:extLst>
          </p:cNvPr>
          <p:cNvPicPr>
            <a:picLocks noChangeAspect="1"/>
          </p:cNvPicPr>
          <p:nvPr/>
        </p:nvPicPr>
        <p:blipFill>
          <a:blip r:embed="rId4"/>
          <a:stretch>
            <a:fillRect/>
          </a:stretch>
        </p:blipFill>
        <p:spPr>
          <a:xfrm>
            <a:off x="1252500" y="300000"/>
            <a:ext cx="10287000" cy="6858000"/>
          </a:xfrm>
          <a:prstGeom prst="rect">
            <a:avLst/>
          </a:prstGeom>
        </p:spPr>
      </p:pic>
      <p:pic>
        <p:nvPicPr>
          <p:cNvPr id="9" name="Picture 8" descr="Pyramid of river stones">
            <a:extLst>
              <a:ext uri="{FF2B5EF4-FFF2-40B4-BE49-F238E27FC236}">
                <a16:creationId xmlns:a16="http://schemas.microsoft.com/office/drawing/2014/main" id="{73FBFA76-4F3A-F439-0F08-A0ECF32E32E5}"/>
              </a:ext>
            </a:extLst>
          </p:cNvPr>
          <p:cNvPicPr>
            <a:picLocks noChangeAspect="1"/>
          </p:cNvPicPr>
          <p:nvPr/>
        </p:nvPicPr>
        <p:blipFill>
          <a:blip r:embed="rId5"/>
          <a:stretch>
            <a:fillRect/>
          </a:stretch>
        </p:blipFill>
        <p:spPr>
          <a:xfrm>
            <a:off x="3960183" y="450000"/>
            <a:ext cx="5171633" cy="6858000"/>
          </a:xfrm>
          <a:prstGeom prst="rect">
            <a:avLst/>
          </a:prstGeom>
        </p:spPr>
      </p:pic>
      <p:pic>
        <p:nvPicPr>
          <p:cNvPr id="11" name="Picture 10" descr="A colorful pile of yarn turned into a yellow yarn light bulb">
            <a:extLst>
              <a:ext uri="{FF2B5EF4-FFF2-40B4-BE49-F238E27FC236}">
                <a16:creationId xmlns:a16="http://schemas.microsoft.com/office/drawing/2014/main" id="{7EE79A85-BD1F-C189-D313-5E2FAC3A5E13}"/>
              </a:ext>
            </a:extLst>
          </p:cNvPr>
          <p:cNvPicPr>
            <a:picLocks noChangeAspect="1"/>
          </p:cNvPicPr>
          <p:nvPr/>
        </p:nvPicPr>
        <p:blipFill>
          <a:blip r:embed="rId6"/>
          <a:stretch>
            <a:fillRect/>
          </a:stretch>
        </p:blipFill>
        <p:spPr>
          <a:xfrm>
            <a:off x="1551244" y="600000"/>
            <a:ext cx="10289512" cy="6858000"/>
          </a:xfrm>
          <a:prstGeom prst="rect">
            <a:avLst/>
          </a:prstGeom>
        </p:spPr>
      </p:pic>
      <p:pic>
        <p:nvPicPr>
          <p:cNvPr id="13" name="Picture 12" descr="Hand holding piece of white puzzle on blue background">
            <a:extLst>
              <a:ext uri="{FF2B5EF4-FFF2-40B4-BE49-F238E27FC236}">
                <a16:creationId xmlns:a16="http://schemas.microsoft.com/office/drawing/2014/main" id="{A139D6B5-E9D7-1191-7B68-318FC54024AF}"/>
              </a:ext>
            </a:extLst>
          </p:cNvPr>
          <p:cNvPicPr>
            <a:picLocks noChangeAspect="1"/>
          </p:cNvPicPr>
          <p:nvPr/>
        </p:nvPicPr>
        <p:blipFill>
          <a:blip r:embed="rId7"/>
          <a:stretch>
            <a:fillRect/>
          </a:stretch>
        </p:blipFill>
        <p:spPr>
          <a:xfrm>
            <a:off x="1702948" y="750000"/>
            <a:ext cx="10286104" cy="6858000"/>
          </a:xfrm>
          <a:prstGeom prst="rect">
            <a:avLst/>
          </a:prstGeom>
        </p:spPr>
      </p:pic>
      <p:pic>
        <p:nvPicPr>
          <p:cNvPr id="15" name="Picture 14" descr="Hands forming circle">
            <a:extLst>
              <a:ext uri="{FF2B5EF4-FFF2-40B4-BE49-F238E27FC236}">
                <a16:creationId xmlns:a16="http://schemas.microsoft.com/office/drawing/2014/main" id="{2FA9313F-4EE9-5B66-303D-E0AD2C87A846}"/>
              </a:ext>
            </a:extLst>
          </p:cNvPr>
          <p:cNvPicPr>
            <a:picLocks noChangeAspect="1"/>
          </p:cNvPicPr>
          <p:nvPr/>
        </p:nvPicPr>
        <p:blipFill>
          <a:blip r:embed="rId8"/>
          <a:stretch>
            <a:fillRect/>
          </a:stretch>
        </p:blipFill>
        <p:spPr>
          <a:xfrm>
            <a:off x="2307460" y="900000"/>
            <a:ext cx="9377080" cy="6858000"/>
          </a:xfrm>
          <a:prstGeom prst="rect">
            <a:avLst/>
          </a:prstGeom>
        </p:spPr>
      </p:pic>
    </p:spTree>
    <p:extLst>
      <p:ext uri="{BB962C8B-B14F-4D97-AF65-F5344CB8AC3E}">
        <p14:creationId xmlns:p14="http://schemas.microsoft.com/office/powerpoint/2010/main" val="514617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7656-C12B-9946-EC97-C553688F5C07}"/>
              </a:ext>
            </a:extLst>
          </p:cNvPr>
          <p:cNvSpPr>
            <a:spLocks noGrp="1"/>
          </p:cNvSpPr>
          <p:nvPr>
            <p:ph type="title"/>
          </p:nvPr>
        </p:nvSpPr>
        <p:spPr/>
        <p:txBody>
          <a:bodyPr>
            <a:normAutofit/>
          </a:bodyPr>
          <a:lstStyle/>
          <a:p>
            <a:r>
              <a:rPr lang="en-US" dirty="0"/>
              <a:t>The first session…</a:t>
            </a:r>
            <a:endParaRPr lang="en-US" sz="2400" dirty="0">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352B155D-44B2-7C67-439B-65F1C5996122}"/>
              </a:ext>
            </a:extLst>
          </p:cNvPr>
          <p:cNvSpPr>
            <a:spLocks noGrp="1"/>
          </p:cNvSpPr>
          <p:nvPr>
            <p:ph idx="1"/>
          </p:nvPr>
        </p:nvSpPr>
        <p:spPr/>
        <p:txBody>
          <a:bodyPr>
            <a:normAutofit/>
          </a:bodyPr>
          <a:lstStyle/>
          <a:p>
            <a:r>
              <a:rPr lang="en-US" sz="2400" dirty="0"/>
              <a:t>A bit about me</a:t>
            </a:r>
          </a:p>
          <a:p>
            <a:r>
              <a:rPr lang="en-US" sz="2400" dirty="0"/>
              <a:t>Learning</a:t>
            </a:r>
          </a:p>
          <a:p>
            <a:pPr lvl="1"/>
            <a:r>
              <a:rPr lang="en-US" sz="2000" dirty="0"/>
              <a:t>Skills vs knowledge</a:t>
            </a:r>
          </a:p>
          <a:p>
            <a:pPr lvl="1"/>
            <a:r>
              <a:rPr lang="en-US" sz="2000" dirty="0"/>
              <a:t>Depth of Knowledge</a:t>
            </a:r>
          </a:p>
          <a:p>
            <a:pPr lvl="1"/>
            <a:r>
              <a:rPr lang="en-US" sz="2000" dirty="0"/>
              <a:t>Peer learning</a:t>
            </a:r>
          </a:p>
          <a:p>
            <a:pPr lvl="1"/>
            <a:r>
              <a:rPr lang="en-US" sz="2000" dirty="0"/>
              <a:t>Teaching to deepen knowledge</a:t>
            </a:r>
          </a:p>
          <a:p>
            <a:pPr lvl="1"/>
            <a:r>
              <a:rPr lang="en-US" sz="2000" dirty="0"/>
              <a:t>Learning via mistakes</a:t>
            </a:r>
          </a:p>
          <a:p>
            <a:endParaRPr lang="en-US" sz="2400" dirty="0"/>
          </a:p>
        </p:txBody>
      </p:sp>
    </p:spTree>
    <p:extLst>
      <p:ext uri="{BB962C8B-B14F-4D97-AF65-F5344CB8AC3E}">
        <p14:creationId xmlns:p14="http://schemas.microsoft.com/office/powerpoint/2010/main" val="851932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Bent-Up 5">
            <a:extLst>
              <a:ext uri="{FF2B5EF4-FFF2-40B4-BE49-F238E27FC236}">
                <a16:creationId xmlns:a16="http://schemas.microsoft.com/office/drawing/2014/main" id="{A637BC39-5A06-D3E8-6B3F-778341EA03AA}"/>
              </a:ext>
            </a:extLst>
          </p:cNvPr>
          <p:cNvSpPr/>
          <p:nvPr/>
        </p:nvSpPr>
        <p:spPr>
          <a:xfrm rot="5400000">
            <a:off x="1611799" y="1543003"/>
            <a:ext cx="1182940" cy="1382118"/>
          </a:xfrm>
          <a:prstGeom prst="bentUpArrow">
            <a:avLst>
              <a:gd name="adj1" fmla="val 32840"/>
              <a:gd name="adj2" fmla="val 25000"/>
              <a:gd name="adj3" fmla="val 35780"/>
            </a:avLst>
          </a:prstGeom>
          <a:ln>
            <a:solidFill>
              <a:schemeClr val="tx1"/>
            </a:solidFill>
          </a:ln>
        </p:spPr>
        <p:style>
          <a:lnRef idx="0">
            <a:schemeClr val="lt1">
              <a:hueOff val="0"/>
              <a:satOff val="0"/>
              <a:lumOff val="0"/>
              <a:alphaOff val="0"/>
            </a:schemeClr>
          </a:lnRef>
          <a:fillRef idx="1">
            <a:schemeClr val="accent1">
              <a:tint val="50000"/>
              <a:hueOff val="0"/>
              <a:satOff val="0"/>
              <a:lumOff val="0"/>
              <a:alphaOff val="0"/>
            </a:schemeClr>
          </a:fillRef>
          <a:effectRef idx="3">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sz="2400" b="1"/>
          </a:p>
        </p:txBody>
      </p:sp>
      <p:sp>
        <p:nvSpPr>
          <p:cNvPr id="7" name="Freeform: Shape 6" descr="Box with text&#10;">
            <a:extLst>
              <a:ext uri="{FF2B5EF4-FFF2-40B4-BE49-F238E27FC236}">
                <a16:creationId xmlns:a16="http://schemas.microsoft.com/office/drawing/2014/main" id="{77A603FC-90BB-71D6-27E4-440494F8BC10}"/>
              </a:ext>
            </a:extLst>
          </p:cNvPr>
          <p:cNvSpPr/>
          <p:nvPr/>
        </p:nvSpPr>
        <p:spPr>
          <a:xfrm>
            <a:off x="1274619" y="249381"/>
            <a:ext cx="4661880" cy="1393898"/>
          </a:xfrm>
          <a:custGeom>
            <a:avLst/>
            <a:gdLst>
              <a:gd name="connsiteX0" fmla="*/ 0 w 2117705"/>
              <a:gd name="connsiteY0" fmla="*/ 247104 h 1482325"/>
              <a:gd name="connsiteX1" fmla="*/ 247104 w 2117705"/>
              <a:gd name="connsiteY1" fmla="*/ 0 h 1482325"/>
              <a:gd name="connsiteX2" fmla="*/ 1870601 w 2117705"/>
              <a:gd name="connsiteY2" fmla="*/ 0 h 1482325"/>
              <a:gd name="connsiteX3" fmla="*/ 2117705 w 2117705"/>
              <a:gd name="connsiteY3" fmla="*/ 247104 h 1482325"/>
              <a:gd name="connsiteX4" fmla="*/ 2117705 w 2117705"/>
              <a:gd name="connsiteY4" fmla="*/ 1235221 h 1482325"/>
              <a:gd name="connsiteX5" fmla="*/ 1870601 w 2117705"/>
              <a:gd name="connsiteY5" fmla="*/ 1482325 h 1482325"/>
              <a:gd name="connsiteX6" fmla="*/ 247104 w 2117705"/>
              <a:gd name="connsiteY6" fmla="*/ 1482325 h 1482325"/>
              <a:gd name="connsiteX7" fmla="*/ 0 w 2117705"/>
              <a:gd name="connsiteY7" fmla="*/ 1235221 h 1482325"/>
              <a:gd name="connsiteX8" fmla="*/ 0 w 2117705"/>
              <a:gd name="connsiteY8" fmla="*/ 247104 h 14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7705" h="1482325">
                <a:moveTo>
                  <a:pt x="0" y="247104"/>
                </a:moveTo>
                <a:cubicBezTo>
                  <a:pt x="0" y="110632"/>
                  <a:pt x="110632" y="0"/>
                  <a:pt x="247104" y="0"/>
                </a:cubicBezTo>
                <a:lnTo>
                  <a:pt x="1870601" y="0"/>
                </a:lnTo>
                <a:cubicBezTo>
                  <a:pt x="2007073" y="0"/>
                  <a:pt x="2117705" y="110632"/>
                  <a:pt x="2117705" y="247104"/>
                </a:cubicBezTo>
                <a:lnTo>
                  <a:pt x="2117705" y="1235221"/>
                </a:lnTo>
                <a:cubicBezTo>
                  <a:pt x="2117705" y="1371693"/>
                  <a:pt x="2007073" y="1482325"/>
                  <a:pt x="1870601" y="1482325"/>
                </a:cubicBezTo>
                <a:lnTo>
                  <a:pt x="247104" y="1482325"/>
                </a:lnTo>
                <a:cubicBezTo>
                  <a:pt x="110632" y="1482325"/>
                  <a:pt x="0" y="1371693"/>
                  <a:pt x="0" y="1235221"/>
                </a:cubicBezTo>
                <a:lnTo>
                  <a:pt x="0" y="247104"/>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44764" tIns="144764" rIns="144764" bIns="144764" numCol="1" spcCol="1270" anchor="ctr" anchorCtr="0">
            <a:noAutofit/>
          </a:bodyPr>
          <a:lstStyle/>
          <a:p>
            <a:pPr marL="0" lvl="0" indent="0" algn="ctr" defTabSz="844550">
              <a:lnSpc>
                <a:spcPct val="90000"/>
              </a:lnSpc>
              <a:spcBef>
                <a:spcPct val="0"/>
              </a:spcBef>
              <a:spcAft>
                <a:spcPct val="35000"/>
              </a:spcAft>
              <a:buNone/>
            </a:pPr>
            <a:r>
              <a:rPr lang="en-US" sz="2400" b="1" kern="1200" dirty="0">
                <a:solidFill>
                  <a:schemeClr val="tx1"/>
                </a:solidFill>
              </a:rPr>
              <a:t>First programmed in Jr. High</a:t>
            </a:r>
          </a:p>
        </p:txBody>
      </p:sp>
      <p:sp>
        <p:nvSpPr>
          <p:cNvPr id="9" name="Arrow: Bent-Up 8">
            <a:extLst>
              <a:ext uri="{FF2B5EF4-FFF2-40B4-BE49-F238E27FC236}">
                <a16:creationId xmlns:a16="http://schemas.microsoft.com/office/drawing/2014/main" id="{4B83653E-972B-14C4-3DCF-BC041091E2F0}"/>
              </a:ext>
            </a:extLst>
          </p:cNvPr>
          <p:cNvSpPr/>
          <p:nvPr/>
        </p:nvSpPr>
        <p:spPr>
          <a:xfrm rot="5400000">
            <a:off x="3306239" y="3108811"/>
            <a:ext cx="1182940" cy="1382118"/>
          </a:xfrm>
          <a:prstGeom prst="bentUpArrow">
            <a:avLst>
              <a:gd name="adj1" fmla="val 32840"/>
              <a:gd name="adj2" fmla="val 25000"/>
              <a:gd name="adj3" fmla="val 35780"/>
            </a:avLst>
          </a:prstGeom>
          <a:solidFill>
            <a:schemeClr val="accent3">
              <a:lumMod val="20000"/>
              <a:lumOff val="80000"/>
            </a:schemeClr>
          </a:solidFill>
          <a:ln>
            <a:solidFill>
              <a:schemeClr val="tx1"/>
            </a:solidFill>
          </a:ln>
        </p:spPr>
        <p:style>
          <a:lnRef idx="0">
            <a:schemeClr val="lt1">
              <a:hueOff val="0"/>
              <a:satOff val="0"/>
              <a:lumOff val="0"/>
              <a:alphaOff val="0"/>
            </a:schemeClr>
          </a:lnRef>
          <a:fillRef idx="1">
            <a:schemeClr val="accent1">
              <a:tint val="50000"/>
              <a:hueOff val="-5941255"/>
              <a:satOff val="27316"/>
              <a:lumOff val="8766"/>
              <a:alphaOff val="0"/>
            </a:schemeClr>
          </a:fillRef>
          <a:effectRef idx="3">
            <a:schemeClr val="accent1">
              <a:tint val="50000"/>
              <a:hueOff val="-5941255"/>
              <a:satOff val="27316"/>
              <a:lumOff val="8766"/>
              <a:alphaOff val="0"/>
            </a:schemeClr>
          </a:effectRef>
          <a:fontRef idx="minor">
            <a:schemeClr val="lt1">
              <a:hueOff val="0"/>
              <a:satOff val="0"/>
              <a:lumOff val="0"/>
              <a:alphaOff val="0"/>
            </a:schemeClr>
          </a:fontRef>
        </p:style>
        <p:txBody>
          <a:bodyPr/>
          <a:lstStyle/>
          <a:p>
            <a:endParaRPr lang="en-US" sz="2400" b="1"/>
          </a:p>
        </p:txBody>
      </p:sp>
      <p:sp>
        <p:nvSpPr>
          <p:cNvPr id="10" name="Freeform: Shape 9" descr="Box with text&#10;">
            <a:extLst>
              <a:ext uri="{FF2B5EF4-FFF2-40B4-BE49-F238E27FC236}">
                <a16:creationId xmlns:a16="http://schemas.microsoft.com/office/drawing/2014/main" id="{1F7563C0-AB6B-852D-756C-2B146254E695}"/>
              </a:ext>
            </a:extLst>
          </p:cNvPr>
          <p:cNvSpPr/>
          <p:nvPr/>
        </p:nvSpPr>
        <p:spPr>
          <a:xfrm>
            <a:off x="2969058" y="1815189"/>
            <a:ext cx="4661880" cy="1393898"/>
          </a:xfrm>
          <a:custGeom>
            <a:avLst/>
            <a:gdLst>
              <a:gd name="connsiteX0" fmla="*/ 0 w 2117705"/>
              <a:gd name="connsiteY0" fmla="*/ 247104 h 1482325"/>
              <a:gd name="connsiteX1" fmla="*/ 247104 w 2117705"/>
              <a:gd name="connsiteY1" fmla="*/ 0 h 1482325"/>
              <a:gd name="connsiteX2" fmla="*/ 1870601 w 2117705"/>
              <a:gd name="connsiteY2" fmla="*/ 0 h 1482325"/>
              <a:gd name="connsiteX3" fmla="*/ 2117705 w 2117705"/>
              <a:gd name="connsiteY3" fmla="*/ 247104 h 1482325"/>
              <a:gd name="connsiteX4" fmla="*/ 2117705 w 2117705"/>
              <a:gd name="connsiteY4" fmla="*/ 1235221 h 1482325"/>
              <a:gd name="connsiteX5" fmla="*/ 1870601 w 2117705"/>
              <a:gd name="connsiteY5" fmla="*/ 1482325 h 1482325"/>
              <a:gd name="connsiteX6" fmla="*/ 247104 w 2117705"/>
              <a:gd name="connsiteY6" fmla="*/ 1482325 h 1482325"/>
              <a:gd name="connsiteX7" fmla="*/ 0 w 2117705"/>
              <a:gd name="connsiteY7" fmla="*/ 1235221 h 1482325"/>
              <a:gd name="connsiteX8" fmla="*/ 0 w 2117705"/>
              <a:gd name="connsiteY8" fmla="*/ 247104 h 14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7705" h="1482325">
                <a:moveTo>
                  <a:pt x="0" y="247104"/>
                </a:moveTo>
                <a:cubicBezTo>
                  <a:pt x="0" y="110632"/>
                  <a:pt x="110632" y="0"/>
                  <a:pt x="247104" y="0"/>
                </a:cubicBezTo>
                <a:lnTo>
                  <a:pt x="1870601" y="0"/>
                </a:lnTo>
                <a:cubicBezTo>
                  <a:pt x="2007073" y="0"/>
                  <a:pt x="2117705" y="110632"/>
                  <a:pt x="2117705" y="247104"/>
                </a:cubicBezTo>
                <a:lnTo>
                  <a:pt x="2117705" y="1235221"/>
                </a:lnTo>
                <a:cubicBezTo>
                  <a:pt x="2117705" y="1371693"/>
                  <a:pt x="2007073" y="1482325"/>
                  <a:pt x="1870601" y="1482325"/>
                </a:cubicBezTo>
                <a:lnTo>
                  <a:pt x="247104" y="1482325"/>
                </a:lnTo>
                <a:cubicBezTo>
                  <a:pt x="110632" y="1482325"/>
                  <a:pt x="0" y="1371693"/>
                  <a:pt x="0" y="1235221"/>
                </a:cubicBezTo>
                <a:lnTo>
                  <a:pt x="0" y="247104"/>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144764" tIns="144764" rIns="144764" bIns="144764" numCol="1" spcCol="1270" anchor="ctr" anchorCtr="0">
            <a:noAutofit/>
          </a:bodyPr>
          <a:lstStyle/>
          <a:p>
            <a:pPr marL="0" lvl="0" indent="0" algn="ctr" defTabSz="844550">
              <a:lnSpc>
                <a:spcPct val="90000"/>
              </a:lnSpc>
              <a:spcBef>
                <a:spcPct val="0"/>
              </a:spcBef>
              <a:spcAft>
                <a:spcPct val="35000"/>
              </a:spcAft>
              <a:buNone/>
            </a:pPr>
            <a:r>
              <a:rPr lang="en-US" sz="2400" b="1" kern="1200" dirty="0"/>
              <a:t>Hated computers</a:t>
            </a:r>
          </a:p>
          <a:p>
            <a:pPr marL="0" lvl="0" indent="0" algn="ctr" defTabSz="844550">
              <a:lnSpc>
                <a:spcPct val="90000"/>
              </a:lnSpc>
              <a:spcBef>
                <a:spcPct val="0"/>
              </a:spcBef>
              <a:spcAft>
                <a:spcPct val="35000"/>
              </a:spcAft>
              <a:buNone/>
            </a:pPr>
            <a:r>
              <a:rPr lang="en-US" sz="2400" b="1" kern="1200" dirty="0"/>
              <a:t>when mistakes were not free</a:t>
            </a:r>
          </a:p>
        </p:txBody>
      </p:sp>
      <p:sp>
        <p:nvSpPr>
          <p:cNvPr id="12" name="Arrow: Bent-Up 11">
            <a:extLst>
              <a:ext uri="{FF2B5EF4-FFF2-40B4-BE49-F238E27FC236}">
                <a16:creationId xmlns:a16="http://schemas.microsoft.com/office/drawing/2014/main" id="{7D5449F8-F9F0-EB00-5260-9D1B1EACDD3B}"/>
              </a:ext>
            </a:extLst>
          </p:cNvPr>
          <p:cNvSpPr/>
          <p:nvPr/>
        </p:nvSpPr>
        <p:spPr>
          <a:xfrm rot="5400000">
            <a:off x="5000679" y="4674619"/>
            <a:ext cx="1182940" cy="1382118"/>
          </a:xfrm>
          <a:prstGeom prst="bentUpArrow">
            <a:avLst>
              <a:gd name="adj1" fmla="val 32840"/>
              <a:gd name="adj2" fmla="val 25000"/>
              <a:gd name="adj3" fmla="val 35780"/>
            </a:avLst>
          </a:prstGeom>
          <a:solidFill>
            <a:schemeClr val="accent5">
              <a:lumMod val="20000"/>
              <a:lumOff val="80000"/>
            </a:schemeClr>
          </a:solidFill>
          <a:ln>
            <a:solidFill>
              <a:schemeClr val="tx1"/>
            </a:solidFill>
          </a:ln>
        </p:spPr>
        <p:style>
          <a:lnRef idx="0">
            <a:schemeClr val="lt1">
              <a:hueOff val="0"/>
              <a:satOff val="0"/>
              <a:lumOff val="0"/>
              <a:alphaOff val="0"/>
            </a:schemeClr>
          </a:lnRef>
          <a:fillRef idx="1">
            <a:schemeClr val="accent1">
              <a:tint val="50000"/>
              <a:hueOff val="-11882510"/>
              <a:satOff val="54632"/>
              <a:lumOff val="17533"/>
              <a:alphaOff val="0"/>
            </a:schemeClr>
          </a:fillRef>
          <a:effectRef idx="3">
            <a:schemeClr val="accent1">
              <a:tint val="50000"/>
              <a:hueOff val="-11882510"/>
              <a:satOff val="54632"/>
              <a:lumOff val="17533"/>
              <a:alphaOff val="0"/>
            </a:schemeClr>
          </a:effectRef>
          <a:fontRef idx="minor">
            <a:schemeClr val="lt1">
              <a:hueOff val="0"/>
              <a:satOff val="0"/>
              <a:lumOff val="0"/>
              <a:alphaOff val="0"/>
            </a:schemeClr>
          </a:fontRef>
        </p:style>
        <p:txBody>
          <a:bodyPr/>
          <a:lstStyle/>
          <a:p>
            <a:endParaRPr lang="en-US" sz="2400" b="1"/>
          </a:p>
        </p:txBody>
      </p:sp>
      <p:sp>
        <p:nvSpPr>
          <p:cNvPr id="13" name="Freeform: Shape 12" descr="Box with text&#10;">
            <a:extLst>
              <a:ext uri="{FF2B5EF4-FFF2-40B4-BE49-F238E27FC236}">
                <a16:creationId xmlns:a16="http://schemas.microsoft.com/office/drawing/2014/main" id="{0252A162-3931-44F4-31E0-A646EC21766A}"/>
              </a:ext>
            </a:extLst>
          </p:cNvPr>
          <p:cNvSpPr/>
          <p:nvPr/>
        </p:nvSpPr>
        <p:spPr>
          <a:xfrm>
            <a:off x="4663498" y="3380997"/>
            <a:ext cx="4661880" cy="1393898"/>
          </a:xfrm>
          <a:custGeom>
            <a:avLst/>
            <a:gdLst>
              <a:gd name="connsiteX0" fmla="*/ 0 w 2117705"/>
              <a:gd name="connsiteY0" fmla="*/ 247104 h 1482325"/>
              <a:gd name="connsiteX1" fmla="*/ 247104 w 2117705"/>
              <a:gd name="connsiteY1" fmla="*/ 0 h 1482325"/>
              <a:gd name="connsiteX2" fmla="*/ 1870601 w 2117705"/>
              <a:gd name="connsiteY2" fmla="*/ 0 h 1482325"/>
              <a:gd name="connsiteX3" fmla="*/ 2117705 w 2117705"/>
              <a:gd name="connsiteY3" fmla="*/ 247104 h 1482325"/>
              <a:gd name="connsiteX4" fmla="*/ 2117705 w 2117705"/>
              <a:gd name="connsiteY4" fmla="*/ 1235221 h 1482325"/>
              <a:gd name="connsiteX5" fmla="*/ 1870601 w 2117705"/>
              <a:gd name="connsiteY5" fmla="*/ 1482325 h 1482325"/>
              <a:gd name="connsiteX6" fmla="*/ 247104 w 2117705"/>
              <a:gd name="connsiteY6" fmla="*/ 1482325 h 1482325"/>
              <a:gd name="connsiteX7" fmla="*/ 0 w 2117705"/>
              <a:gd name="connsiteY7" fmla="*/ 1235221 h 1482325"/>
              <a:gd name="connsiteX8" fmla="*/ 0 w 2117705"/>
              <a:gd name="connsiteY8" fmla="*/ 247104 h 14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7705" h="1482325">
                <a:moveTo>
                  <a:pt x="0" y="247104"/>
                </a:moveTo>
                <a:cubicBezTo>
                  <a:pt x="0" y="110632"/>
                  <a:pt x="110632" y="0"/>
                  <a:pt x="247104" y="0"/>
                </a:cubicBezTo>
                <a:lnTo>
                  <a:pt x="1870601" y="0"/>
                </a:lnTo>
                <a:cubicBezTo>
                  <a:pt x="2007073" y="0"/>
                  <a:pt x="2117705" y="110632"/>
                  <a:pt x="2117705" y="247104"/>
                </a:cubicBezTo>
                <a:lnTo>
                  <a:pt x="2117705" y="1235221"/>
                </a:lnTo>
                <a:cubicBezTo>
                  <a:pt x="2117705" y="1371693"/>
                  <a:pt x="2007073" y="1482325"/>
                  <a:pt x="1870601" y="1482325"/>
                </a:cubicBezTo>
                <a:lnTo>
                  <a:pt x="247104" y="1482325"/>
                </a:lnTo>
                <a:cubicBezTo>
                  <a:pt x="110632" y="1482325"/>
                  <a:pt x="0" y="1371693"/>
                  <a:pt x="0" y="1235221"/>
                </a:cubicBezTo>
                <a:lnTo>
                  <a:pt x="0" y="247104"/>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144764" tIns="144764" rIns="144764" bIns="144764" numCol="1" spcCol="1270" anchor="ctr" anchorCtr="0">
            <a:noAutofit/>
          </a:bodyPr>
          <a:lstStyle/>
          <a:p>
            <a:pPr marL="0" lvl="0" indent="0" algn="ctr" defTabSz="844550">
              <a:lnSpc>
                <a:spcPct val="90000"/>
              </a:lnSpc>
              <a:spcBef>
                <a:spcPct val="0"/>
              </a:spcBef>
              <a:spcAft>
                <a:spcPct val="35000"/>
              </a:spcAft>
              <a:buNone/>
            </a:pPr>
            <a:r>
              <a:rPr lang="en-US" sz="2400" b="1" kern="1200" dirty="0">
                <a:solidFill>
                  <a:schemeClr val="tx1"/>
                </a:solidFill>
              </a:rPr>
              <a:t>Many languages, </a:t>
            </a:r>
          </a:p>
          <a:p>
            <a:pPr marL="0" lvl="0" indent="0" algn="ctr" defTabSz="844550">
              <a:lnSpc>
                <a:spcPct val="90000"/>
              </a:lnSpc>
              <a:spcBef>
                <a:spcPct val="0"/>
              </a:spcBef>
              <a:spcAft>
                <a:spcPct val="35000"/>
              </a:spcAft>
              <a:buNone/>
            </a:pPr>
            <a:r>
              <a:rPr lang="en-US" sz="2400" b="1" kern="1200" dirty="0">
                <a:solidFill>
                  <a:schemeClr val="tx1"/>
                </a:solidFill>
              </a:rPr>
              <a:t>many dialects</a:t>
            </a:r>
          </a:p>
        </p:txBody>
      </p:sp>
      <p:sp>
        <p:nvSpPr>
          <p:cNvPr id="15" name="Freeform: Shape 14" descr="Box with text&#10;">
            <a:extLst>
              <a:ext uri="{FF2B5EF4-FFF2-40B4-BE49-F238E27FC236}">
                <a16:creationId xmlns:a16="http://schemas.microsoft.com/office/drawing/2014/main" id="{996D99A8-733A-B25B-4552-B526D99DBE4F}"/>
              </a:ext>
            </a:extLst>
          </p:cNvPr>
          <p:cNvSpPr/>
          <p:nvPr/>
        </p:nvSpPr>
        <p:spPr>
          <a:xfrm>
            <a:off x="6357937" y="4946805"/>
            <a:ext cx="4661880" cy="1393898"/>
          </a:xfrm>
          <a:custGeom>
            <a:avLst/>
            <a:gdLst>
              <a:gd name="connsiteX0" fmla="*/ 0 w 2117705"/>
              <a:gd name="connsiteY0" fmla="*/ 247104 h 1482325"/>
              <a:gd name="connsiteX1" fmla="*/ 247104 w 2117705"/>
              <a:gd name="connsiteY1" fmla="*/ 0 h 1482325"/>
              <a:gd name="connsiteX2" fmla="*/ 1870601 w 2117705"/>
              <a:gd name="connsiteY2" fmla="*/ 0 h 1482325"/>
              <a:gd name="connsiteX3" fmla="*/ 2117705 w 2117705"/>
              <a:gd name="connsiteY3" fmla="*/ 247104 h 1482325"/>
              <a:gd name="connsiteX4" fmla="*/ 2117705 w 2117705"/>
              <a:gd name="connsiteY4" fmla="*/ 1235221 h 1482325"/>
              <a:gd name="connsiteX5" fmla="*/ 1870601 w 2117705"/>
              <a:gd name="connsiteY5" fmla="*/ 1482325 h 1482325"/>
              <a:gd name="connsiteX6" fmla="*/ 247104 w 2117705"/>
              <a:gd name="connsiteY6" fmla="*/ 1482325 h 1482325"/>
              <a:gd name="connsiteX7" fmla="*/ 0 w 2117705"/>
              <a:gd name="connsiteY7" fmla="*/ 1235221 h 1482325"/>
              <a:gd name="connsiteX8" fmla="*/ 0 w 2117705"/>
              <a:gd name="connsiteY8" fmla="*/ 247104 h 14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7705" h="1482325">
                <a:moveTo>
                  <a:pt x="0" y="247104"/>
                </a:moveTo>
                <a:cubicBezTo>
                  <a:pt x="0" y="110632"/>
                  <a:pt x="110632" y="0"/>
                  <a:pt x="247104" y="0"/>
                </a:cubicBezTo>
                <a:lnTo>
                  <a:pt x="1870601" y="0"/>
                </a:lnTo>
                <a:cubicBezTo>
                  <a:pt x="2007073" y="0"/>
                  <a:pt x="2117705" y="110632"/>
                  <a:pt x="2117705" y="247104"/>
                </a:cubicBezTo>
                <a:lnTo>
                  <a:pt x="2117705" y="1235221"/>
                </a:lnTo>
                <a:cubicBezTo>
                  <a:pt x="2117705" y="1371693"/>
                  <a:pt x="2007073" y="1482325"/>
                  <a:pt x="1870601" y="1482325"/>
                </a:cubicBezTo>
                <a:lnTo>
                  <a:pt x="247104" y="1482325"/>
                </a:lnTo>
                <a:cubicBezTo>
                  <a:pt x="110632" y="1482325"/>
                  <a:pt x="0" y="1371693"/>
                  <a:pt x="0" y="1235221"/>
                </a:cubicBezTo>
                <a:lnTo>
                  <a:pt x="0" y="247104"/>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44764" tIns="144764" rIns="144764" bIns="144764" numCol="1" spcCol="1270" anchor="ctr" anchorCtr="0">
            <a:noAutofit/>
          </a:bodyPr>
          <a:lstStyle/>
          <a:p>
            <a:pPr marL="0" lvl="0" indent="0" algn="ctr" defTabSz="844550">
              <a:lnSpc>
                <a:spcPct val="90000"/>
              </a:lnSpc>
              <a:spcBef>
                <a:spcPct val="0"/>
              </a:spcBef>
              <a:spcAft>
                <a:spcPct val="35000"/>
              </a:spcAft>
              <a:buNone/>
            </a:pPr>
            <a:r>
              <a:rPr lang="en-US" sz="2400" b="1" kern="1200" dirty="0"/>
              <a:t>Fascinated about how people use computer languages</a:t>
            </a:r>
          </a:p>
        </p:txBody>
      </p:sp>
    </p:spTree>
    <p:extLst>
      <p:ext uri="{BB962C8B-B14F-4D97-AF65-F5344CB8AC3E}">
        <p14:creationId xmlns:p14="http://schemas.microsoft.com/office/powerpoint/2010/main" val="1469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ppt_w/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0">
                                            <p:bg/>
                                          </p:spTgt>
                                        </p:tgtEl>
                                        <p:attrNameLst>
                                          <p:attrName>style.visibility</p:attrName>
                                        </p:attrNameLst>
                                      </p:cBhvr>
                                      <p:to>
                                        <p:strVal val="visible"/>
                                      </p:to>
                                    </p:set>
                                    <p:animEffect transition="in" filter="fade">
                                      <p:cBhvr>
                                        <p:cTn id="18" dur="500"/>
                                        <p:tgtEl>
                                          <p:spTgt spid="10">
                                            <p:bg/>
                                          </p:spTgt>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ppt_x</p:attrName>
                                        </p:attrNameLst>
                                      </p:cBhvr>
                                      <p:tavLst>
                                        <p:tav tm="0">
                                          <p:val>
                                            <p:strVal val="#ppt_x-#ppt_w/2"/>
                                          </p:val>
                                        </p:tav>
                                        <p:tav tm="100000">
                                          <p:val>
                                            <p:strVal val="#ppt_x"/>
                                          </p:val>
                                        </p:tav>
                                      </p:tavLst>
                                    </p:anim>
                                    <p:anim calcmode="lin" valueType="num">
                                      <p:cBhvr>
                                        <p:cTn id="33" dur="500" fill="hold"/>
                                        <p:tgtEl>
                                          <p:spTgt spid="9"/>
                                        </p:tgtEl>
                                        <p:attrNameLst>
                                          <p:attrName>ppt_y</p:attrName>
                                        </p:attrNameLst>
                                      </p:cBhvr>
                                      <p:tavLst>
                                        <p:tav tm="0">
                                          <p:val>
                                            <p:strVal val="#ppt_y"/>
                                          </p:val>
                                        </p:tav>
                                        <p:tav tm="100000">
                                          <p:val>
                                            <p:strVal val="#ppt_y"/>
                                          </p:val>
                                        </p:tav>
                                      </p:tavLst>
                                    </p:anim>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strVal val="#ppt_h"/>
                                          </p:val>
                                        </p:tav>
                                        <p:tav tm="100000">
                                          <p:val>
                                            <p:strVal val="#ppt_h"/>
                                          </p:val>
                                        </p:tav>
                                      </p:tavLst>
                                    </p:anim>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8"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ppt_x</p:attrName>
                                        </p:attrNameLst>
                                      </p:cBhvr>
                                      <p:tavLst>
                                        <p:tav tm="0">
                                          <p:val>
                                            <p:strVal val="#ppt_x-#ppt_w/2"/>
                                          </p:val>
                                        </p:tav>
                                        <p:tav tm="100000">
                                          <p:val>
                                            <p:strVal val="#ppt_x"/>
                                          </p:val>
                                        </p:tav>
                                      </p:tavLst>
                                    </p:anim>
                                    <p:anim calcmode="lin" valueType="num">
                                      <p:cBhvr>
                                        <p:cTn id="45" dur="500" fill="hold"/>
                                        <p:tgtEl>
                                          <p:spTgt spid="12"/>
                                        </p:tgtEl>
                                        <p:attrNameLst>
                                          <p:attrName>ppt_y</p:attrName>
                                        </p:attrNameLst>
                                      </p:cBhvr>
                                      <p:tavLst>
                                        <p:tav tm="0">
                                          <p:val>
                                            <p:strVal val="#ppt_y"/>
                                          </p:val>
                                        </p:tav>
                                        <p:tav tm="100000">
                                          <p:val>
                                            <p:strVal val="#ppt_y"/>
                                          </p:val>
                                        </p:tav>
                                      </p:tavLst>
                                    </p:anim>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strVal val="#ppt_h"/>
                                          </p:val>
                                        </p:tav>
                                        <p:tav tm="100000">
                                          <p:val>
                                            <p:strVal val="#ppt_h"/>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uiExpand="1" build="p" animBg="1"/>
      <p:bldP spid="12" grpId="0" animBg="1"/>
      <p:bldP spid="13"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Blue and green glass panels">
            <a:extLst>
              <a:ext uri="{FF2B5EF4-FFF2-40B4-BE49-F238E27FC236}">
                <a16:creationId xmlns:a16="http://schemas.microsoft.com/office/drawing/2014/main" id="{83FF3B77-B77D-2000-CC79-A8C0AE8F6655}"/>
              </a:ext>
            </a:extLst>
          </p:cNvPr>
          <p:cNvPicPr>
            <a:picLocks noChangeAspect="1"/>
          </p:cNvPicPr>
          <p:nvPr/>
        </p:nvPicPr>
        <p:blipFill>
          <a:blip r:embed="rId2"/>
          <a:stretch>
            <a:fillRect/>
          </a:stretch>
        </p:blipFill>
        <p:spPr>
          <a:xfrm>
            <a:off x="747937" y="-161021"/>
            <a:ext cx="10287000" cy="6858000"/>
          </a:xfrm>
          <a:prstGeom prst="rect">
            <a:avLst/>
          </a:prstGeom>
        </p:spPr>
      </p:pic>
    </p:spTree>
    <p:extLst>
      <p:ext uri="{BB962C8B-B14F-4D97-AF65-F5344CB8AC3E}">
        <p14:creationId xmlns:p14="http://schemas.microsoft.com/office/powerpoint/2010/main" val="410305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221B07-5667-78E4-0DF9-FED1565B50D5}"/>
              </a:ext>
            </a:extLst>
          </p:cNvPr>
          <p:cNvSpPr>
            <a:spLocks noGrp="1"/>
          </p:cNvSpPr>
          <p:nvPr>
            <p:ph idx="4294967295"/>
          </p:nvPr>
        </p:nvSpPr>
        <p:spPr>
          <a:xfrm>
            <a:off x="186727" y="5281692"/>
            <a:ext cx="8596313" cy="643386"/>
          </a:xfrm>
        </p:spPr>
        <p:txBody>
          <a:bodyPr>
            <a:normAutofit/>
          </a:bodyPr>
          <a:lstStyle/>
          <a:p>
            <a:pPr marL="0" indent="0" algn="ctr">
              <a:buNone/>
            </a:pPr>
            <a:r>
              <a:rPr lang="en-US" sz="3600" dirty="0"/>
              <a:t> Knowledge</a:t>
            </a:r>
          </a:p>
        </p:txBody>
      </p:sp>
      <p:cxnSp>
        <p:nvCxnSpPr>
          <p:cNvPr id="5" name="Straight Connector 4">
            <a:extLst>
              <a:ext uri="{FF2B5EF4-FFF2-40B4-BE49-F238E27FC236}">
                <a16:creationId xmlns:a16="http://schemas.microsoft.com/office/drawing/2014/main" id="{5205CDD0-8A25-DBAA-C886-1276A4B03D0D}"/>
              </a:ext>
            </a:extLst>
          </p:cNvPr>
          <p:cNvCxnSpPr>
            <a:cxnSpLocks/>
          </p:cNvCxnSpPr>
          <p:nvPr/>
        </p:nvCxnSpPr>
        <p:spPr>
          <a:xfrm>
            <a:off x="623714" y="5138478"/>
            <a:ext cx="7577837" cy="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CDC82880-28A2-401C-9D7A-9062304C082A}"/>
              </a:ext>
            </a:extLst>
          </p:cNvPr>
          <p:cNvSpPr txBox="1">
            <a:spLocks/>
          </p:cNvSpPr>
          <p:nvPr/>
        </p:nvSpPr>
        <p:spPr>
          <a:xfrm>
            <a:off x="74236" y="2090408"/>
            <a:ext cx="8596668" cy="6957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dirty="0"/>
              <a:t>Skills</a:t>
            </a:r>
          </a:p>
          <a:p>
            <a:pPr marL="0" indent="0" algn="ctr">
              <a:buFont typeface="Wingdings 3" charset="2"/>
              <a:buNone/>
            </a:pPr>
            <a:endParaRPr lang="en-US" sz="3600" dirty="0"/>
          </a:p>
        </p:txBody>
      </p:sp>
      <p:grpSp>
        <p:nvGrpSpPr>
          <p:cNvPr id="6" name="Group 5" descr="Person pointing at screen icon">
            <a:extLst>
              <a:ext uri="{FF2B5EF4-FFF2-40B4-BE49-F238E27FC236}">
                <a16:creationId xmlns:a16="http://schemas.microsoft.com/office/drawing/2014/main" id="{54264ECE-3CC0-96F3-AFEB-D695BAD3335A}"/>
              </a:ext>
            </a:extLst>
          </p:cNvPr>
          <p:cNvGrpSpPr/>
          <p:nvPr/>
        </p:nvGrpSpPr>
        <p:grpSpPr>
          <a:xfrm>
            <a:off x="415791" y="2412035"/>
            <a:ext cx="1958624" cy="1186774"/>
            <a:chOff x="1682420" y="1037850"/>
            <a:chExt cx="1958624" cy="1186774"/>
          </a:xfrm>
        </p:grpSpPr>
        <p:pic>
          <p:nvPicPr>
            <p:cNvPr id="13" name="Graphic 12" descr="Teacher with solid fill">
              <a:extLst>
                <a:ext uri="{FF2B5EF4-FFF2-40B4-BE49-F238E27FC236}">
                  <a16:creationId xmlns:a16="http://schemas.microsoft.com/office/drawing/2014/main" id="{0FDCEA10-E712-997B-E08E-1144BA9EBE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644" y="1310224"/>
              <a:ext cx="914400" cy="914400"/>
            </a:xfrm>
            <a:prstGeom prst="rect">
              <a:avLst/>
            </a:prstGeom>
          </p:spPr>
        </p:pic>
        <p:sp>
          <p:nvSpPr>
            <p:cNvPr id="17" name="TextBox 16">
              <a:extLst>
                <a:ext uri="{FF2B5EF4-FFF2-40B4-BE49-F238E27FC236}">
                  <a16:creationId xmlns:a16="http://schemas.microsoft.com/office/drawing/2014/main" id="{6CA15308-88F8-CE92-9A79-44A5501042F9}"/>
                </a:ext>
              </a:extLst>
            </p:cNvPr>
            <p:cNvSpPr txBox="1"/>
            <p:nvPr/>
          </p:nvSpPr>
          <p:spPr>
            <a:xfrm>
              <a:off x="1682420" y="1037850"/>
              <a:ext cx="1784463" cy="369332"/>
            </a:xfrm>
            <a:prstGeom prst="rect">
              <a:avLst/>
            </a:prstGeom>
            <a:noFill/>
          </p:spPr>
          <p:txBody>
            <a:bodyPr wrap="none" rtlCol="0">
              <a:spAutoFit/>
            </a:bodyPr>
            <a:lstStyle/>
            <a:p>
              <a:r>
                <a:rPr lang="en-US" dirty="0"/>
                <a:t>Communicating</a:t>
              </a:r>
            </a:p>
          </p:txBody>
        </p:sp>
      </p:grpSp>
      <p:grpSp>
        <p:nvGrpSpPr>
          <p:cNvPr id="9" name="Group 8" descr="Person with computer icon">
            <a:extLst>
              <a:ext uri="{FF2B5EF4-FFF2-40B4-BE49-F238E27FC236}">
                <a16:creationId xmlns:a16="http://schemas.microsoft.com/office/drawing/2014/main" id="{B9240390-D931-1F4B-C054-D2CFBCBE63C7}"/>
              </a:ext>
            </a:extLst>
          </p:cNvPr>
          <p:cNvGrpSpPr/>
          <p:nvPr/>
        </p:nvGrpSpPr>
        <p:grpSpPr>
          <a:xfrm>
            <a:off x="6580178" y="2202372"/>
            <a:ext cx="1527803" cy="1171459"/>
            <a:chOff x="6482942" y="964553"/>
            <a:chExt cx="1527803" cy="1171459"/>
          </a:xfrm>
        </p:grpSpPr>
        <p:pic>
          <p:nvPicPr>
            <p:cNvPr id="11" name="Graphic 10" descr="Programmer male with solid fill">
              <a:extLst>
                <a:ext uri="{FF2B5EF4-FFF2-40B4-BE49-F238E27FC236}">
                  <a16:creationId xmlns:a16="http://schemas.microsoft.com/office/drawing/2014/main" id="{154659BD-CD6A-3447-4A84-40960A02F4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82942" y="1221612"/>
              <a:ext cx="914400" cy="914400"/>
            </a:xfrm>
            <a:prstGeom prst="rect">
              <a:avLst/>
            </a:prstGeom>
          </p:spPr>
        </p:pic>
        <p:sp>
          <p:nvSpPr>
            <p:cNvPr id="18" name="TextBox 17">
              <a:extLst>
                <a:ext uri="{FF2B5EF4-FFF2-40B4-BE49-F238E27FC236}">
                  <a16:creationId xmlns:a16="http://schemas.microsoft.com/office/drawing/2014/main" id="{04BB555F-7992-7848-0142-3B8824BA277D}"/>
                </a:ext>
              </a:extLst>
            </p:cNvPr>
            <p:cNvSpPr txBox="1"/>
            <p:nvPr/>
          </p:nvSpPr>
          <p:spPr>
            <a:xfrm>
              <a:off x="6877101" y="964553"/>
              <a:ext cx="1133644" cy="369332"/>
            </a:xfrm>
            <a:prstGeom prst="rect">
              <a:avLst/>
            </a:prstGeom>
            <a:noFill/>
          </p:spPr>
          <p:txBody>
            <a:bodyPr wrap="none" rtlCol="0">
              <a:spAutoFit/>
            </a:bodyPr>
            <a:lstStyle/>
            <a:p>
              <a:r>
                <a:rPr lang="en-US" dirty="0"/>
                <a:t>IDE/tools</a:t>
              </a:r>
            </a:p>
          </p:txBody>
        </p:sp>
      </p:grpSp>
      <p:grpSp>
        <p:nvGrpSpPr>
          <p:cNvPr id="8" name="Group 7" descr="People holding hands icon">
            <a:extLst>
              <a:ext uri="{FF2B5EF4-FFF2-40B4-BE49-F238E27FC236}">
                <a16:creationId xmlns:a16="http://schemas.microsoft.com/office/drawing/2014/main" id="{6BA2CC2A-FF55-A889-3A1E-14D00E8727AC}"/>
              </a:ext>
            </a:extLst>
          </p:cNvPr>
          <p:cNvGrpSpPr/>
          <p:nvPr/>
        </p:nvGrpSpPr>
        <p:grpSpPr>
          <a:xfrm>
            <a:off x="3586204" y="439852"/>
            <a:ext cx="1736560" cy="1648601"/>
            <a:chOff x="4107387" y="319648"/>
            <a:chExt cx="1736560" cy="1648601"/>
          </a:xfrm>
        </p:grpSpPr>
        <p:pic>
          <p:nvPicPr>
            <p:cNvPr id="7" name="Graphic 6" descr="Children with solid fill">
              <a:extLst>
                <a:ext uri="{FF2B5EF4-FFF2-40B4-BE49-F238E27FC236}">
                  <a16:creationId xmlns:a16="http://schemas.microsoft.com/office/drawing/2014/main" id="{C171B2FA-D8B1-1BC8-1637-DF634EC242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07387" y="441490"/>
              <a:ext cx="1736560" cy="1526759"/>
            </a:xfrm>
            <a:prstGeom prst="rect">
              <a:avLst/>
            </a:prstGeom>
          </p:spPr>
        </p:pic>
        <p:sp>
          <p:nvSpPr>
            <p:cNvPr id="19" name="TextBox 18">
              <a:extLst>
                <a:ext uri="{FF2B5EF4-FFF2-40B4-BE49-F238E27FC236}">
                  <a16:creationId xmlns:a16="http://schemas.microsoft.com/office/drawing/2014/main" id="{B9C82E8D-FDBC-6F5A-402C-EAEEC061A3DE}"/>
                </a:ext>
              </a:extLst>
            </p:cNvPr>
            <p:cNvSpPr txBox="1"/>
            <p:nvPr/>
          </p:nvSpPr>
          <p:spPr>
            <a:xfrm>
              <a:off x="4219634" y="319648"/>
              <a:ext cx="1572866" cy="369332"/>
            </a:xfrm>
            <a:prstGeom prst="rect">
              <a:avLst/>
            </a:prstGeom>
            <a:noFill/>
          </p:spPr>
          <p:txBody>
            <a:bodyPr wrap="none" rtlCol="0">
              <a:spAutoFit/>
            </a:bodyPr>
            <a:lstStyle/>
            <a:p>
              <a:r>
                <a:rPr lang="en-US" dirty="0"/>
                <a:t>Collaboration</a:t>
              </a:r>
            </a:p>
          </p:txBody>
        </p:sp>
      </p:grpSp>
      <p:grpSp>
        <p:nvGrpSpPr>
          <p:cNvPr id="10" name="Group 9" descr="Person balancing plates icon">
            <a:extLst>
              <a:ext uri="{FF2B5EF4-FFF2-40B4-BE49-F238E27FC236}">
                <a16:creationId xmlns:a16="http://schemas.microsoft.com/office/drawing/2014/main" id="{9A905CD6-DD4F-B53B-E25B-C34E9F1ABB68}"/>
              </a:ext>
            </a:extLst>
          </p:cNvPr>
          <p:cNvGrpSpPr/>
          <p:nvPr/>
        </p:nvGrpSpPr>
        <p:grpSpPr>
          <a:xfrm>
            <a:off x="5850177" y="3800004"/>
            <a:ext cx="1846998" cy="1034393"/>
            <a:chOff x="7696539" y="2210709"/>
            <a:chExt cx="1846998" cy="1034393"/>
          </a:xfrm>
        </p:grpSpPr>
        <p:pic>
          <p:nvPicPr>
            <p:cNvPr id="15" name="Graphic 14" descr="Spinning Plates with solid fill">
              <a:extLst>
                <a:ext uri="{FF2B5EF4-FFF2-40B4-BE49-F238E27FC236}">
                  <a16:creationId xmlns:a16="http://schemas.microsoft.com/office/drawing/2014/main" id="{94BD3CAD-9D6F-37B8-D4F4-0C517D60AB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96539" y="2330702"/>
              <a:ext cx="914400" cy="914400"/>
            </a:xfrm>
            <a:prstGeom prst="rect">
              <a:avLst/>
            </a:prstGeom>
          </p:spPr>
        </p:pic>
        <p:sp>
          <p:nvSpPr>
            <p:cNvPr id="20" name="TextBox 19">
              <a:extLst>
                <a:ext uri="{FF2B5EF4-FFF2-40B4-BE49-F238E27FC236}">
                  <a16:creationId xmlns:a16="http://schemas.microsoft.com/office/drawing/2014/main" id="{D994C4D8-6A65-E927-3808-15EF41673159}"/>
                </a:ext>
              </a:extLst>
            </p:cNvPr>
            <p:cNvSpPr txBox="1"/>
            <p:nvPr/>
          </p:nvSpPr>
          <p:spPr>
            <a:xfrm>
              <a:off x="8550958" y="2210709"/>
              <a:ext cx="992579" cy="369332"/>
            </a:xfrm>
            <a:prstGeom prst="rect">
              <a:avLst/>
            </a:prstGeom>
            <a:noFill/>
          </p:spPr>
          <p:txBody>
            <a:bodyPr wrap="none" rtlCol="0">
              <a:spAutoFit/>
            </a:bodyPr>
            <a:lstStyle/>
            <a:p>
              <a:r>
                <a:rPr lang="en-US" dirty="0"/>
                <a:t>Balance</a:t>
              </a:r>
            </a:p>
          </p:txBody>
        </p:sp>
      </p:grpSp>
      <p:grpSp>
        <p:nvGrpSpPr>
          <p:cNvPr id="2" name="Group 1" descr="Keyboard icon">
            <a:extLst>
              <a:ext uri="{FF2B5EF4-FFF2-40B4-BE49-F238E27FC236}">
                <a16:creationId xmlns:a16="http://schemas.microsoft.com/office/drawing/2014/main" id="{7ED20109-0A2D-330D-2B6D-0A3D16C96B64}"/>
              </a:ext>
            </a:extLst>
          </p:cNvPr>
          <p:cNvGrpSpPr/>
          <p:nvPr/>
        </p:nvGrpSpPr>
        <p:grpSpPr>
          <a:xfrm>
            <a:off x="1347545" y="4016138"/>
            <a:ext cx="1335669" cy="1078761"/>
            <a:chOff x="1156541" y="2190764"/>
            <a:chExt cx="1335669" cy="1078761"/>
          </a:xfrm>
        </p:grpSpPr>
        <p:sp>
          <p:nvSpPr>
            <p:cNvPr id="16" name="TextBox 15">
              <a:extLst>
                <a:ext uri="{FF2B5EF4-FFF2-40B4-BE49-F238E27FC236}">
                  <a16:creationId xmlns:a16="http://schemas.microsoft.com/office/drawing/2014/main" id="{D940D3AC-A189-2C23-3DC2-D8769E7DF18B}"/>
                </a:ext>
              </a:extLst>
            </p:cNvPr>
            <p:cNvSpPr txBox="1"/>
            <p:nvPr/>
          </p:nvSpPr>
          <p:spPr>
            <a:xfrm>
              <a:off x="1156541" y="2190764"/>
              <a:ext cx="842538" cy="369332"/>
            </a:xfrm>
            <a:prstGeom prst="rect">
              <a:avLst/>
            </a:prstGeom>
            <a:noFill/>
          </p:spPr>
          <p:txBody>
            <a:bodyPr wrap="none" rtlCol="0">
              <a:spAutoFit/>
            </a:bodyPr>
            <a:lstStyle/>
            <a:p>
              <a:r>
                <a:rPr lang="en-US" dirty="0"/>
                <a:t>Typing</a:t>
              </a:r>
            </a:p>
          </p:txBody>
        </p:sp>
        <p:pic>
          <p:nvPicPr>
            <p:cNvPr id="22" name="Graphic 21" descr="Keyboard with solid fill">
              <a:extLst>
                <a:ext uri="{FF2B5EF4-FFF2-40B4-BE49-F238E27FC236}">
                  <a16:creationId xmlns:a16="http://schemas.microsoft.com/office/drawing/2014/main" id="{415EF4A1-20CF-79B9-68CC-FF60149AD9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77810" y="2355125"/>
              <a:ext cx="914400" cy="914400"/>
            </a:xfrm>
            <a:prstGeom prst="rect">
              <a:avLst/>
            </a:prstGeom>
          </p:spPr>
        </p:pic>
      </p:grpSp>
      <p:sp>
        <p:nvSpPr>
          <p:cNvPr id="24" name="TextBox 23">
            <a:extLst>
              <a:ext uri="{FF2B5EF4-FFF2-40B4-BE49-F238E27FC236}">
                <a16:creationId xmlns:a16="http://schemas.microsoft.com/office/drawing/2014/main" id="{3F8FB519-A70B-EC09-B5BA-6DB7A98D0853}"/>
              </a:ext>
            </a:extLst>
          </p:cNvPr>
          <p:cNvSpPr txBox="1"/>
          <p:nvPr/>
        </p:nvSpPr>
        <p:spPr>
          <a:xfrm>
            <a:off x="2537123" y="2726849"/>
            <a:ext cx="3803413" cy="923330"/>
          </a:xfrm>
          <a:prstGeom prst="rect">
            <a:avLst/>
          </a:prstGeom>
          <a:noFill/>
        </p:spPr>
        <p:txBody>
          <a:bodyPr wrap="none" rtlCol="0">
            <a:spAutoFit/>
          </a:bodyPr>
          <a:lstStyle/>
          <a:p>
            <a:pPr algn="ctr"/>
            <a:r>
              <a:rPr lang="en-US" dirty="0">
                <a:solidFill>
                  <a:schemeClr val="accent2">
                    <a:lumMod val="75000"/>
                  </a:schemeClr>
                </a:solidFill>
              </a:rPr>
              <a:t>Generally, learn by repetition</a:t>
            </a:r>
          </a:p>
          <a:p>
            <a:pPr algn="ctr"/>
            <a:r>
              <a:rPr lang="en-US" dirty="0">
                <a:solidFill>
                  <a:schemeClr val="accent2">
                    <a:lumMod val="75000"/>
                  </a:schemeClr>
                </a:solidFill>
              </a:rPr>
              <a:t>You sometimes do without thinking</a:t>
            </a:r>
          </a:p>
          <a:p>
            <a:pPr algn="ctr"/>
            <a:r>
              <a:rPr lang="en-US" dirty="0">
                <a:solidFill>
                  <a:schemeClr val="accent2">
                    <a:lumMod val="75000"/>
                  </a:schemeClr>
                </a:solidFill>
              </a:rPr>
              <a:t>Tend to have a long shelf life</a:t>
            </a:r>
          </a:p>
        </p:txBody>
      </p:sp>
      <p:grpSp>
        <p:nvGrpSpPr>
          <p:cNvPr id="34" name="Group 33" descr="Bug icon">
            <a:extLst>
              <a:ext uri="{FF2B5EF4-FFF2-40B4-BE49-F238E27FC236}">
                <a16:creationId xmlns:a16="http://schemas.microsoft.com/office/drawing/2014/main" id="{189C60DE-98A0-E3FB-C132-554D505E46E8}"/>
              </a:ext>
            </a:extLst>
          </p:cNvPr>
          <p:cNvGrpSpPr/>
          <p:nvPr/>
        </p:nvGrpSpPr>
        <p:grpSpPr>
          <a:xfrm>
            <a:off x="1535037" y="943202"/>
            <a:ext cx="1317103" cy="1165833"/>
            <a:chOff x="692533" y="308783"/>
            <a:chExt cx="1317103" cy="1165833"/>
          </a:xfrm>
        </p:grpSpPr>
        <p:pic>
          <p:nvPicPr>
            <p:cNvPr id="29" name="Graphic 28" descr="Beetle with solid fill">
              <a:extLst>
                <a:ext uri="{FF2B5EF4-FFF2-40B4-BE49-F238E27FC236}">
                  <a16:creationId xmlns:a16="http://schemas.microsoft.com/office/drawing/2014/main" id="{3A4B3B95-B707-F6E5-0F4C-0AD4961A72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2533" y="670349"/>
              <a:ext cx="804267" cy="804267"/>
            </a:xfrm>
            <a:prstGeom prst="rect">
              <a:avLst/>
            </a:prstGeom>
          </p:spPr>
        </p:pic>
        <p:sp>
          <p:nvSpPr>
            <p:cNvPr id="30" name="TextBox 29">
              <a:extLst>
                <a:ext uri="{FF2B5EF4-FFF2-40B4-BE49-F238E27FC236}">
                  <a16:creationId xmlns:a16="http://schemas.microsoft.com/office/drawing/2014/main" id="{A08F0657-BE3E-8E71-050D-2A55CCF022BD}"/>
                </a:ext>
              </a:extLst>
            </p:cNvPr>
            <p:cNvSpPr txBox="1"/>
            <p:nvPr/>
          </p:nvSpPr>
          <p:spPr>
            <a:xfrm>
              <a:off x="763782" y="308783"/>
              <a:ext cx="1245854" cy="369332"/>
            </a:xfrm>
            <a:prstGeom prst="rect">
              <a:avLst/>
            </a:prstGeom>
            <a:noFill/>
          </p:spPr>
          <p:txBody>
            <a:bodyPr wrap="none" rtlCol="0">
              <a:spAutoFit/>
            </a:bodyPr>
            <a:lstStyle/>
            <a:p>
              <a:r>
                <a:rPr lang="en-US" dirty="0"/>
                <a:t>Debugging</a:t>
              </a:r>
            </a:p>
          </p:txBody>
        </p:sp>
      </p:grpSp>
      <p:grpSp>
        <p:nvGrpSpPr>
          <p:cNvPr id="31" name="Group 30" descr="Bar graph with random heights icon">
            <a:extLst>
              <a:ext uri="{FF2B5EF4-FFF2-40B4-BE49-F238E27FC236}">
                <a16:creationId xmlns:a16="http://schemas.microsoft.com/office/drawing/2014/main" id="{506C47FB-ECB3-D3C0-C675-6337D33AB7E6}"/>
              </a:ext>
            </a:extLst>
          </p:cNvPr>
          <p:cNvGrpSpPr/>
          <p:nvPr/>
        </p:nvGrpSpPr>
        <p:grpSpPr>
          <a:xfrm>
            <a:off x="5820009" y="925321"/>
            <a:ext cx="1041054" cy="1143297"/>
            <a:chOff x="6595500" y="814380"/>
            <a:chExt cx="1041054" cy="1143297"/>
          </a:xfrm>
        </p:grpSpPr>
        <p:pic>
          <p:nvPicPr>
            <p:cNvPr id="32" name="Graphic 31" descr="Bar chart with solid fill">
              <a:extLst>
                <a:ext uri="{FF2B5EF4-FFF2-40B4-BE49-F238E27FC236}">
                  <a16:creationId xmlns:a16="http://schemas.microsoft.com/office/drawing/2014/main" id="{60983973-56B2-3CEC-B27D-482B6FD6F8C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6722154" y="1043277"/>
              <a:ext cx="914400" cy="914400"/>
            </a:xfrm>
            <a:prstGeom prst="rect">
              <a:avLst/>
            </a:prstGeom>
          </p:spPr>
        </p:pic>
        <p:sp>
          <p:nvSpPr>
            <p:cNvPr id="33" name="TextBox 32">
              <a:extLst>
                <a:ext uri="{FF2B5EF4-FFF2-40B4-BE49-F238E27FC236}">
                  <a16:creationId xmlns:a16="http://schemas.microsoft.com/office/drawing/2014/main" id="{EF0F89C1-4AE7-163C-F1AC-201964ED9896}"/>
                </a:ext>
              </a:extLst>
            </p:cNvPr>
            <p:cNvSpPr txBox="1"/>
            <p:nvPr/>
          </p:nvSpPr>
          <p:spPr>
            <a:xfrm>
              <a:off x="6595500" y="814380"/>
              <a:ext cx="1041054" cy="369332"/>
            </a:xfrm>
            <a:prstGeom prst="rect">
              <a:avLst/>
            </a:prstGeom>
            <a:noFill/>
          </p:spPr>
          <p:txBody>
            <a:bodyPr wrap="none" rtlCol="0">
              <a:spAutoFit/>
            </a:bodyPr>
            <a:lstStyle/>
            <a:p>
              <a:r>
                <a:rPr lang="en-US" dirty="0"/>
                <a:t>Profiling</a:t>
              </a:r>
            </a:p>
          </p:txBody>
        </p:sp>
      </p:grpSp>
      <p:sp>
        <p:nvSpPr>
          <p:cNvPr id="14" name="Rectangle 13">
            <a:extLst>
              <a:ext uri="{FF2B5EF4-FFF2-40B4-BE49-F238E27FC236}">
                <a16:creationId xmlns:a16="http://schemas.microsoft.com/office/drawing/2014/main" id="{EA5082A5-3C5C-F255-82E0-43DE9A0535EE}"/>
              </a:ext>
            </a:extLst>
          </p:cNvPr>
          <p:cNvSpPr/>
          <p:nvPr/>
        </p:nvSpPr>
        <p:spPr>
          <a:xfrm>
            <a:off x="8107981" y="3564021"/>
            <a:ext cx="3647118" cy="2711892"/>
          </a:xfrm>
          <a:prstGeom prst="rect">
            <a:avLst/>
          </a:prstGeom>
          <a:effectLst>
            <a:outerShdw blurRad="50800" dist="165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Skills and knowledge are both important, </a:t>
            </a:r>
            <a:br>
              <a:rPr lang="en-US" sz="2800" dirty="0"/>
            </a:br>
            <a:r>
              <a:rPr lang="en-US" sz="2800" dirty="0"/>
              <a:t>but you get them differently</a:t>
            </a:r>
          </a:p>
        </p:txBody>
      </p:sp>
    </p:spTree>
    <p:extLst>
      <p:ext uri="{BB962C8B-B14F-4D97-AF65-F5344CB8AC3E}">
        <p14:creationId xmlns:p14="http://schemas.microsoft.com/office/powerpoint/2010/main" val="75491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5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25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25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43359-732D-26C4-C748-588621051D15}"/>
              </a:ext>
            </a:extLst>
          </p:cNvPr>
          <p:cNvSpPr>
            <a:spLocks noGrp="1"/>
          </p:cNvSpPr>
          <p:nvPr>
            <p:ph type="title"/>
          </p:nvPr>
        </p:nvSpPr>
        <p:spPr/>
        <p:txBody>
          <a:bodyPr>
            <a:normAutofit fontScale="90000"/>
          </a:bodyPr>
          <a:lstStyle/>
          <a:p>
            <a:r>
              <a:rPr lang="en-US" dirty="0"/>
              <a:t>Depth of Knowledge</a:t>
            </a:r>
            <a:br>
              <a:rPr lang="en-US" dirty="0"/>
            </a:br>
            <a:r>
              <a:rPr lang="en-US" sz="2800" dirty="0"/>
              <a:t>(Webb or Bloomberg)</a:t>
            </a:r>
            <a:endParaRPr lang="en-US" dirty="0"/>
          </a:p>
        </p:txBody>
      </p:sp>
      <p:grpSp>
        <p:nvGrpSpPr>
          <p:cNvPr id="26" name="Group 25" descr="Pyramid with horizontal bars with text. From the bottom they are Remembering, Understanding, Applying, Analyzing, Evaluating and Creating">
            <a:extLst>
              <a:ext uri="{FF2B5EF4-FFF2-40B4-BE49-F238E27FC236}">
                <a16:creationId xmlns:a16="http://schemas.microsoft.com/office/drawing/2014/main" id="{69505E30-C870-3614-9C84-5723FB2DA4AB}"/>
              </a:ext>
            </a:extLst>
          </p:cNvPr>
          <p:cNvGrpSpPr/>
          <p:nvPr/>
        </p:nvGrpSpPr>
        <p:grpSpPr>
          <a:xfrm>
            <a:off x="-146911" y="1446599"/>
            <a:ext cx="7803305" cy="4533730"/>
            <a:chOff x="1988964" y="1478109"/>
            <a:chExt cx="5921248" cy="4443413"/>
          </a:xfrm>
        </p:grpSpPr>
        <p:sp>
          <p:nvSpPr>
            <p:cNvPr id="16" name="Freeform: Shape 15">
              <a:extLst>
                <a:ext uri="{FF2B5EF4-FFF2-40B4-BE49-F238E27FC236}">
                  <a16:creationId xmlns:a16="http://schemas.microsoft.com/office/drawing/2014/main" id="{B5FE2D0F-8EED-0E36-F691-4581369179A2}"/>
                </a:ext>
              </a:extLst>
            </p:cNvPr>
            <p:cNvSpPr/>
            <p:nvPr/>
          </p:nvSpPr>
          <p:spPr>
            <a:xfrm>
              <a:off x="4586613" y="1860336"/>
              <a:ext cx="773373" cy="646906"/>
            </a:xfrm>
            <a:custGeom>
              <a:avLst/>
              <a:gdLst>
                <a:gd name="connsiteX0" fmla="*/ 0 w 773373"/>
                <a:gd name="connsiteY0" fmla="*/ 646906 h 646906"/>
                <a:gd name="connsiteX1" fmla="*/ 386687 w 773373"/>
                <a:gd name="connsiteY1" fmla="*/ 0 h 646906"/>
                <a:gd name="connsiteX2" fmla="*/ 386687 w 773373"/>
                <a:gd name="connsiteY2" fmla="*/ 0 h 646906"/>
                <a:gd name="connsiteX3" fmla="*/ 773373 w 773373"/>
                <a:gd name="connsiteY3" fmla="*/ 646906 h 646906"/>
                <a:gd name="connsiteX4" fmla="*/ 0 w 773373"/>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373" h="646906">
                  <a:moveTo>
                    <a:pt x="0" y="646906"/>
                  </a:moveTo>
                  <a:lnTo>
                    <a:pt x="386687" y="0"/>
                  </a:lnTo>
                  <a:lnTo>
                    <a:pt x="386687" y="0"/>
                  </a:lnTo>
                  <a:lnTo>
                    <a:pt x="773373"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17" name="Freeform: Shape 16">
              <a:extLst>
                <a:ext uri="{FF2B5EF4-FFF2-40B4-BE49-F238E27FC236}">
                  <a16:creationId xmlns:a16="http://schemas.microsoft.com/office/drawing/2014/main" id="{654FFABA-5B7A-603B-BED9-85BC487F5887}"/>
                </a:ext>
              </a:extLst>
            </p:cNvPr>
            <p:cNvSpPr/>
            <p:nvPr/>
          </p:nvSpPr>
          <p:spPr>
            <a:xfrm>
              <a:off x="4199926" y="2507242"/>
              <a:ext cx="1546747" cy="646906"/>
            </a:xfrm>
            <a:custGeom>
              <a:avLst/>
              <a:gdLst>
                <a:gd name="connsiteX0" fmla="*/ 0 w 1546747"/>
                <a:gd name="connsiteY0" fmla="*/ 646906 h 646906"/>
                <a:gd name="connsiteX1" fmla="*/ 386688 w 1546747"/>
                <a:gd name="connsiteY1" fmla="*/ 0 h 646906"/>
                <a:gd name="connsiteX2" fmla="*/ 1160059 w 1546747"/>
                <a:gd name="connsiteY2" fmla="*/ 0 h 646906"/>
                <a:gd name="connsiteX3" fmla="*/ 1546747 w 1546747"/>
                <a:gd name="connsiteY3" fmla="*/ 646906 h 646906"/>
                <a:gd name="connsiteX4" fmla="*/ 0 w 1546747"/>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747" h="646906">
                  <a:moveTo>
                    <a:pt x="0" y="646906"/>
                  </a:moveTo>
                  <a:lnTo>
                    <a:pt x="386688" y="0"/>
                  </a:lnTo>
                  <a:lnTo>
                    <a:pt x="1160059" y="0"/>
                  </a:lnTo>
                  <a:lnTo>
                    <a:pt x="1546747"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301161" tIns="30480" rIns="301161"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18" name="Freeform: Shape 17">
              <a:extLst>
                <a:ext uri="{FF2B5EF4-FFF2-40B4-BE49-F238E27FC236}">
                  <a16:creationId xmlns:a16="http://schemas.microsoft.com/office/drawing/2014/main" id="{B4B21E28-DDB1-D65B-0AC9-72FDC739A17C}"/>
                </a:ext>
              </a:extLst>
            </p:cNvPr>
            <p:cNvSpPr/>
            <p:nvPr/>
          </p:nvSpPr>
          <p:spPr>
            <a:xfrm>
              <a:off x="3813239" y="3154148"/>
              <a:ext cx="2320121" cy="646906"/>
            </a:xfrm>
            <a:custGeom>
              <a:avLst/>
              <a:gdLst>
                <a:gd name="connsiteX0" fmla="*/ 0 w 2320121"/>
                <a:gd name="connsiteY0" fmla="*/ 646906 h 646906"/>
                <a:gd name="connsiteX1" fmla="*/ 386688 w 2320121"/>
                <a:gd name="connsiteY1" fmla="*/ 0 h 646906"/>
                <a:gd name="connsiteX2" fmla="*/ 1933433 w 2320121"/>
                <a:gd name="connsiteY2" fmla="*/ 0 h 646906"/>
                <a:gd name="connsiteX3" fmla="*/ 2320121 w 2320121"/>
                <a:gd name="connsiteY3" fmla="*/ 646906 h 646906"/>
                <a:gd name="connsiteX4" fmla="*/ 0 w 2320121"/>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121" h="646906">
                  <a:moveTo>
                    <a:pt x="0" y="646906"/>
                  </a:moveTo>
                  <a:lnTo>
                    <a:pt x="386688" y="0"/>
                  </a:lnTo>
                  <a:lnTo>
                    <a:pt x="1933433" y="0"/>
                  </a:lnTo>
                  <a:lnTo>
                    <a:pt x="2320121"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436502" tIns="30480" rIns="436501"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19" name="Freeform: Shape 18">
              <a:extLst>
                <a:ext uri="{FF2B5EF4-FFF2-40B4-BE49-F238E27FC236}">
                  <a16:creationId xmlns:a16="http://schemas.microsoft.com/office/drawing/2014/main" id="{4A7DD5C1-D754-A369-B228-14B665EBCB53}"/>
                </a:ext>
              </a:extLst>
            </p:cNvPr>
            <p:cNvSpPr/>
            <p:nvPr/>
          </p:nvSpPr>
          <p:spPr>
            <a:xfrm>
              <a:off x="3426552" y="3801054"/>
              <a:ext cx="3093495" cy="646906"/>
            </a:xfrm>
            <a:custGeom>
              <a:avLst/>
              <a:gdLst>
                <a:gd name="connsiteX0" fmla="*/ 0 w 3093495"/>
                <a:gd name="connsiteY0" fmla="*/ 646906 h 646906"/>
                <a:gd name="connsiteX1" fmla="*/ 386688 w 3093495"/>
                <a:gd name="connsiteY1" fmla="*/ 0 h 646906"/>
                <a:gd name="connsiteX2" fmla="*/ 2706807 w 3093495"/>
                <a:gd name="connsiteY2" fmla="*/ 0 h 646906"/>
                <a:gd name="connsiteX3" fmla="*/ 3093495 w 3093495"/>
                <a:gd name="connsiteY3" fmla="*/ 646906 h 646906"/>
                <a:gd name="connsiteX4" fmla="*/ 0 w 3093495"/>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495" h="646906">
                  <a:moveTo>
                    <a:pt x="0" y="646906"/>
                  </a:moveTo>
                  <a:lnTo>
                    <a:pt x="386688" y="0"/>
                  </a:lnTo>
                  <a:lnTo>
                    <a:pt x="2706807" y="0"/>
                  </a:lnTo>
                  <a:lnTo>
                    <a:pt x="3093495"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71842" tIns="30480" rIns="571842"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20" name="Freeform: Shape 19">
              <a:extLst>
                <a:ext uri="{FF2B5EF4-FFF2-40B4-BE49-F238E27FC236}">
                  <a16:creationId xmlns:a16="http://schemas.microsoft.com/office/drawing/2014/main" id="{6D1A4780-013C-AD7C-F7DA-DADEDD7A33A3}"/>
                </a:ext>
              </a:extLst>
            </p:cNvPr>
            <p:cNvSpPr/>
            <p:nvPr/>
          </p:nvSpPr>
          <p:spPr>
            <a:xfrm>
              <a:off x="3039865" y="4447960"/>
              <a:ext cx="3866869" cy="646906"/>
            </a:xfrm>
            <a:custGeom>
              <a:avLst/>
              <a:gdLst>
                <a:gd name="connsiteX0" fmla="*/ 0 w 3866869"/>
                <a:gd name="connsiteY0" fmla="*/ 646906 h 646906"/>
                <a:gd name="connsiteX1" fmla="*/ 386688 w 3866869"/>
                <a:gd name="connsiteY1" fmla="*/ 0 h 646906"/>
                <a:gd name="connsiteX2" fmla="*/ 3480181 w 3866869"/>
                <a:gd name="connsiteY2" fmla="*/ 0 h 646906"/>
                <a:gd name="connsiteX3" fmla="*/ 3866869 w 3866869"/>
                <a:gd name="connsiteY3" fmla="*/ 646906 h 646906"/>
                <a:gd name="connsiteX4" fmla="*/ 0 w 3866869"/>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869" h="646906">
                  <a:moveTo>
                    <a:pt x="0" y="646906"/>
                  </a:moveTo>
                  <a:lnTo>
                    <a:pt x="386688" y="0"/>
                  </a:lnTo>
                  <a:lnTo>
                    <a:pt x="3480181" y="0"/>
                  </a:lnTo>
                  <a:lnTo>
                    <a:pt x="3866869"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707183" tIns="30480" rIns="707182"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21" name="Freeform: Shape 20">
              <a:extLst>
                <a:ext uri="{FF2B5EF4-FFF2-40B4-BE49-F238E27FC236}">
                  <a16:creationId xmlns:a16="http://schemas.microsoft.com/office/drawing/2014/main" id="{1FA47F4E-8D83-5B49-8660-8A445AFD3AAA}"/>
                </a:ext>
              </a:extLst>
            </p:cNvPr>
            <p:cNvSpPr/>
            <p:nvPr/>
          </p:nvSpPr>
          <p:spPr>
            <a:xfrm>
              <a:off x="2653179" y="5094866"/>
              <a:ext cx="4640243" cy="646906"/>
            </a:xfrm>
            <a:custGeom>
              <a:avLst/>
              <a:gdLst>
                <a:gd name="connsiteX0" fmla="*/ 0 w 4640243"/>
                <a:gd name="connsiteY0" fmla="*/ 646906 h 646906"/>
                <a:gd name="connsiteX1" fmla="*/ 386688 w 4640243"/>
                <a:gd name="connsiteY1" fmla="*/ 0 h 646906"/>
                <a:gd name="connsiteX2" fmla="*/ 4253555 w 4640243"/>
                <a:gd name="connsiteY2" fmla="*/ 0 h 646906"/>
                <a:gd name="connsiteX3" fmla="*/ 4640243 w 4640243"/>
                <a:gd name="connsiteY3" fmla="*/ 646906 h 646906"/>
                <a:gd name="connsiteX4" fmla="*/ 0 w 4640243"/>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243" h="646906">
                  <a:moveTo>
                    <a:pt x="0" y="646906"/>
                  </a:moveTo>
                  <a:lnTo>
                    <a:pt x="386688" y="0"/>
                  </a:lnTo>
                  <a:lnTo>
                    <a:pt x="4253555" y="0"/>
                  </a:lnTo>
                  <a:lnTo>
                    <a:pt x="4640243"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842522" tIns="30480" rIns="842524"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14" name="Isosceles Triangle 13">
              <a:extLst>
                <a:ext uri="{FF2B5EF4-FFF2-40B4-BE49-F238E27FC236}">
                  <a16:creationId xmlns:a16="http://schemas.microsoft.com/office/drawing/2014/main" id="{C7A60639-46B2-E22F-8FD6-2ABD9B9BEFC3}"/>
                </a:ext>
              </a:extLst>
            </p:cNvPr>
            <p:cNvSpPr/>
            <p:nvPr/>
          </p:nvSpPr>
          <p:spPr>
            <a:xfrm>
              <a:off x="1988964" y="1478109"/>
              <a:ext cx="5921248" cy="4443413"/>
            </a:xfrm>
            <a:prstGeom prst="triangle">
              <a:avLst/>
            </a:prstGeom>
            <a:solidFill>
              <a:srgbClr val="DFE3E5">
                <a:alpha val="60000"/>
              </a:srgbClr>
            </a:solidFill>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0C570AD-BE64-7314-6BCE-577221346DF2}"/>
              </a:ext>
            </a:extLst>
          </p:cNvPr>
          <p:cNvSpPr txBox="1"/>
          <p:nvPr/>
        </p:nvSpPr>
        <p:spPr>
          <a:xfrm>
            <a:off x="3192005" y="2006524"/>
            <a:ext cx="1351652" cy="461665"/>
          </a:xfrm>
          <a:prstGeom prst="rect">
            <a:avLst/>
          </a:prstGeom>
          <a:noFill/>
        </p:spPr>
        <p:txBody>
          <a:bodyPr wrap="none" rtlCol="0">
            <a:spAutoFit/>
          </a:bodyPr>
          <a:lstStyle/>
          <a:p>
            <a:r>
              <a:rPr lang="en-US" sz="2400" dirty="0"/>
              <a:t>Creating</a:t>
            </a:r>
          </a:p>
        </p:txBody>
      </p:sp>
      <p:sp>
        <p:nvSpPr>
          <p:cNvPr id="13" name="TextBox 12">
            <a:extLst>
              <a:ext uri="{FF2B5EF4-FFF2-40B4-BE49-F238E27FC236}">
                <a16:creationId xmlns:a16="http://schemas.microsoft.com/office/drawing/2014/main" id="{2AF8B9E8-D49C-0F35-530C-A783127B0C68}"/>
              </a:ext>
            </a:extLst>
          </p:cNvPr>
          <p:cNvSpPr txBox="1"/>
          <p:nvPr/>
        </p:nvSpPr>
        <p:spPr>
          <a:xfrm>
            <a:off x="3059757" y="2600728"/>
            <a:ext cx="1616148" cy="461665"/>
          </a:xfrm>
          <a:prstGeom prst="rect">
            <a:avLst/>
          </a:prstGeom>
          <a:noFill/>
        </p:spPr>
        <p:txBody>
          <a:bodyPr wrap="none" rtlCol="0">
            <a:spAutoFit/>
          </a:bodyPr>
          <a:lstStyle/>
          <a:p>
            <a:r>
              <a:rPr lang="en-US" sz="2400" dirty="0"/>
              <a:t>Evaluating</a:t>
            </a:r>
          </a:p>
        </p:txBody>
      </p:sp>
      <p:sp>
        <p:nvSpPr>
          <p:cNvPr id="22" name="TextBox 21">
            <a:extLst>
              <a:ext uri="{FF2B5EF4-FFF2-40B4-BE49-F238E27FC236}">
                <a16:creationId xmlns:a16="http://schemas.microsoft.com/office/drawing/2014/main" id="{12347637-4E77-3F3C-03D3-7145827D20D8}"/>
              </a:ext>
            </a:extLst>
          </p:cNvPr>
          <p:cNvSpPr txBox="1"/>
          <p:nvPr/>
        </p:nvSpPr>
        <p:spPr>
          <a:xfrm>
            <a:off x="3119870" y="3251799"/>
            <a:ext cx="1495922" cy="461665"/>
          </a:xfrm>
          <a:prstGeom prst="rect">
            <a:avLst/>
          </a:prstGeom>
          <a:noFill/>
        </p:spPr>
        <p:txBody>
          <a:bodyPr wrap="none" rtlCol="0">
            <a:spAutoFit/>
          </a:bodyPr>
          <a:lstStyle/>
          <a:p>
            <a:r>
              <a:rPr lang="en-US" sz="2400" dirty="0"/>
              <a:t>Analyzing</a:t>
            </a:r>
          </a:p>
        </p:txBody>
      </p:sp>
      <p:sp>
        <p:nvSpPr>
          <p:cNvPr id="23" name="TextBox 22">
            <a:extLst>
              <a:ext uri="{FF2B5EF4-FFF2-40B4-BE49-F238E27FC236}">
                <a16:creationId xmlns:a16="http://schemas.microsoft.com/office/drawing/2014/main" id="{C43D1756-5468-7A85-91C0-263F0FC30B53}"/>
              </a:ext>
            </a:extLst>
          </p:cNvPr>
          <p:cNvSpPr txBox="1"/>
          <p:nvPr/>
        </p:nvSpPr>
        <p:spPr>
          <a:xfrm>
            <a:off x="3186394" y="3861290"/>
            <a:ext cx="1362874" cy="461665"/>
          </a:xfrm>
          <a:prstGeom prst="rect">
            <a:avLst/>
          </a:prstGeom>
          <a:noFill/>
        </p:spPr>
        <p:txBody>
          <a:bodyPr wrap="none" rtlCol="0">
            <a:spAutoFit/>
          </a:bodyPr>
          <a:lstStyle/>
          <a:p>
            <a:r>
              <a:rPr lang="en-US" sz="2400" dirty="0"/>
              <a:t>Applying</a:t>
            </a:r>
          </a:p>
        </p:txBody>
      </p:sp>
      <p:sp>
        <p:nvSpPr>
          <p:cNvPr id="24" name="TextBox 23">
            <a:extLst>
              <a:ext uri="{FF2B5EF4-FFF2-40B4-BE49-F238E27FC236}">
                <a16:creationId xmlns:a16="http://schemas.microsoft.com/office/drawing/2014/main" id="{329CFDF6-92CB-7C7F-F432-8C3BCAFAE80A}"/>
              </a:ext>
            </a:extLst>
          </p:cNvPr>
          <p:cNvSpPr txBox="1"/>
          <p:nvPr/>
        </p:nvSpPr>
        <p:spPr>
          <a:xfrm>
            <a:off x="2781636" y="4513806"/>
            <a:ext cx="2172390" cy="461665"/>
          </a:xfrm>
          <a:prstGeom prst="rect">
            <a:avLst/>
          </a:prstGeom>
          <a:noFill/>
        </p:spPr>
        <p:txBody>
          <a:bodyPr wrap="none" rtlCol="0">
            <a:spAutoFit/>
          </a:bodyPr>
          <a:lstStyle/>
          <a:p>
            <a:r>
              <a:rPr lang="en-US" sz="2400" dirty="0"/>
              <a:t>Understanding</a:t>
            </a:r>
          </a:p>
        </p:txBody>
      </p:sp>
      <p:sp>
        <p:nvSpPr>
          <p:cNvPr id="25" name="TextBox 24">
            <a:extLst>
              <a:ext uri="{FF2B5EF4-FFF2-40B4-BE49-F238E27FC236}">
                <a16:creationId xmlns:a16="http://schemas.microsoft.com/office/drawing/2014/main" id="{74410E34-3762-7B25-A580-F02205055D3A}"/>
              </a:ext>
            </a:extLst>
          </p:cNvPr>
          <p:cNvSpPr txBox="1"/>
          <p:nvPr/>
        </p:nvSpPr>
        <p:spPr>
          <a:xfrm>
            <a:off x="2833573" y="5196169"/>
            <a:ext cx="2068515" cy="461665"/>
          </a:xfrm>
          <a:prstGeom prst="rect">
            <a:avLst/>
          </a:prstGeom>
          <a:noFill/>
        </p:spPr>
        <p:txBody>
          <a:bodyPr wrap="none" rtlCol="0">
            <a:spAutoFit/>
          </a:bodyPr>
          <a:lstStyle/>
          <a:p>
            <a:r>
              <a:rPr lang="en-US" sz="2400" dirty="0"/>
              <a:t>Remembering</a:t>
            </a:r>
          </a:p>
        </p:txBody>
      </p:sp>
      <p:sp>
        <p:nvSpPr>
          <p:cNvPr id="27" name="Right Brace 26">
            <a:extLst>
              <a:ext uri="{FF2B5EF4-FFF2-40B4-BE49-F238E27FC236}">
                <a16:creationId xmlns:a16="http://schemas.microsoft.com/office/drawing/2014/main" id="{C9DD648F-1869-0398-8F8C-050C48DAFE76}"/>
              </a:ext>
            </a:extLst>
          </p:cNvPr>
          <p:cNvSpPr/>
          <p:nvPr/>
        </p:nvSpPr>
        <p:spPr>
          <a:xfrm>
            <a:off x="6513567" y="1789044"/>
            <a:ext cx="629199" cy="1245584"/>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188742AE-0E0B-E6BA-5C68-795324F2C3E7}"/>
              </a:ext>
            </a:extLst>
          </p:cNvPr>
          <p:cNvSpPr/>
          <p:nvPr/>
        </p:nvSpPr>
        <p:spPr>
          <a:xfrm>
            <a:off x="6528957" y="3170193"/>
            <a:ext cx="629199" cy="1245584"/>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0F904168-28B5-982A-76C7-BBC957CACFDF}"/>
              </a:ext>
            </a:extLst>
          </p:cNvPr>
          <p:cNvSpPr/>
          <p:nvPr/>
        </p:nvSpPr>
        <p:spPr>
          <a:xfrm>
            <a:off x="6528956" y="4551342"/>
            <a:ext cx="629199" cy="1245584"/>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A1C66B08-B9FD-F458-7E79-ED64C9D05202}"/>
              </a:ext>
            </a:extLst>
          </p:cNvPr>
          <p:cNvSpPr txBox="1"/>
          <p:nvPr/>
        </p:nvSpPr>
        <p:spPr>
          <a:xfrm>
            <a:off x="7274967" y="2193868"/>
            <a:ext cx="1467068" cy="461665"/>
          </a:xfrm>
          <a:prstGeom prst="rect">
            <a:avLst/>
          </a:prstGeom>
          <a:noFill/>
        </p:spPr>
        <p:txBody>
          <a:bodyPr wrap="none" rtlCol="0">
            <a:spAutoFit/>
          </a:bodyPr>
          <a:lstStyle/>
          <a:p>
            <a:r>
              <a:rPr lang="en-US" sz="2400" dirty="0"/>
              <a:t>Expertise</a:t>
            </a:r>
          </a:p>
        </p:txBody>
      </p:sp>
      <p:sp>
        <p:nvSpPr>
          <p:cNvPr id="31" name="TextBox 30">
            <a:extLst>
              <a:ext uri="{FF2B5EF4-FFF2-40B4-BE49-F238E27FC236}">
                <a16:creationId xmlns:a16="http://schemas.microsoft.com/office/drawing/2014/main" id="{D706DA9C-F564-9901-F562-F3E8A0F6B7ED}"/>
              </a:ext>
            </a:extLst>
          </p:cNvPr>
          <p:cNvSpPr txBox="1"/>
          <p:nvPr/>
        </p:nvSpPr>
        <p:spPr>
          <a:xfrm>
            <a:off x="7282552" y="3562152"/>
            <a:ext cx="1891865" cy="461665"/>
          </a:xfrm>
          <a:prstGeom prst="rect">
            <a:avLst/>
          </a:prstGeom>
          <a:noFill/>
        </p:spPr>
        <p:txBody>
          <a:bodyPr wrap="none" rtlCol="0">
            <a:spAutoFit/>
          </a:bodyPr>
          <a:lstStyle/>
          <a:p>
            <a:r>
              <a:rPr lang="en-US" sz="2400" dirty="0"/>
              <a:t>Competency</a:t>
            </a:r>
          </a:p>
        </p:txBody>
      </p:sp>
      <p:sp>
        <p:nvSpPr>
          <p:cNvPr id="32" name="TextBox 31">
            <a:extLst>
              <a:ext uri="{FF2B5EF4-FFF2-40B4-BE49-F238E27FC236}">
                <a16:creationId xmlns:a16="http://schemas.microsoft.com/office/drawing/2014/main" id="{81141E8C-8092-08E9-7693-8DEFF525FEE9}"/>
              </a:ext>
            </a:extLst>
          </p:cNvPr>
          <p:cNvSpPr txBox="1"/>
          <p:nvPr/>
        </p:nvSpPr>
        <p:spPr>
          <a:xfrm>
            <a:off x="7231276" y="4784585"/>
            <a:ext cx="1869423" cy="830997"/>
          </a:xfrm>
          <a:prstGeom prst="rect">
            <a:avLst/>
          </a:prstGeom>
          <a:noFill/>
        </p:spPr>
        <p:txBody>
          <a:bodyPr wrap="none" rtlCol="0">
            <a:spAutoFit/>
          </a:bodyPr>
          <a:lstStyle/>
          <a:p>
            <a:r>
              <a:rPr lang="en-US" sz="2400" dirty="0"/>
              <a:t>Background </a:t>
            </a:r>
            <a:br>
              <a:rPr lang="en-US" sz="2400" dirty="0"/>
            </a:br>
            <a:r>
              <a:rPr lang="en-US" sz="2400" dirty="0"/>
              <a:t>knowledge</a:t>
            </a:r>
          </a:p>
        </p:txBody>
      </p:sp>
    </p:spTree>
    <p:extLst>
      <p:ext uri="{BB962C8B-B14F-4D97-AF65-F5344CB8AC3E}">
        <p14:creationId xmlns:p14="http://schemas.microsoft.com/office/powerpoint/2010/main" val="27037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ppt_x</p:attrName>
                                        </p:attrNameLst>
                                      </p:cBhvr>
                                      <p:tavLst>
                                        <p:tav tm="0">
                                          <p:val>
                                            <p:strVal val="#ppt_x-#ppt_w/2"/>
                                          </p:val>
                                        </p:tav>
                                        <p:tav tm="100000">
                                          <p:val>
                                            <p:strVal val="#ppt_x"/>
                                          </p:val>
                                        </p:tav>
                                      </p:tavLst>
                                    </p:anim>
                                    <p:anim calcmode="lin" valueType="num">
                                      <p:cBhvr>
                                        <p:cTn id="31" dur="500" fill="hold"/>
                                        <p:tgtEl>
                                          <p:spTgt spid="29"/>
                                        </p:tgtEl>
                                        <p:attrNameLst>
                                          <p:attrName>ppt_y</p:attrName>
                                        </p:attrNameLst>
                                      </p:cBhvr>
                                      <p:tavLst>
                                        <p:tav tm="0">
                                          <p:val>
                                            <p:strVal val="#ppt_y"/>
                                          </p:val>
                                        </p:tav>
                                        <p:tav tm="100000">
                                          <p:val>
                                            <p:strVal val="#ppt_y"/>
                                          </p:val>
                                        </p:tav>
                                      </p:tavLst>
                                    </p:anim>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strVal val="#ppt_h"/>
                                          </p:val>
                                        </p:tav>
                                        <p:tav tm="100000">
                                          <p:val>
                                            <p:strVal val="#ppt_h"/>
                                          </p:val>
                                        </p:tav>
                                      </p:tavLst>
                                    </p:anim>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ppt_x</p:attrName>
                                        </p:attrNameLst>
                                      </p:cBhvr>
                                      <p:tavLst>
                                        <p:tav tm="0">
                                          <p:val>
                                            <p:strVal val="#ppt_x-#ppt_w/2"/>
                                          </p:val>
                                        </p:tav>
                                        <p:tav tm="100000">
                                          <p:val>
                                            <p:strVal val="#ppt_x"/>
                                          </p:val>
                                        </p:tav>
                                      </p:tavLst>
                                    </p:anim>
                                    <p:anim calcmode="lin" valueType="num">
                                      <p:cBhvr>
                                        <p:cTn id="43" dur="500" fill="hold"/>
                                        <p:tgtEl>
                                          <p:spTgt spid="28"/>
                                        </p:tgtEl>
                                        <p:attrNameLst>
                                          <p:attrName>ppt_y</p:attrName>
                                        </p:attrNameLst>
                                      </p:cBhvr>
                                      <p:tavLst>
                                        <p:tav tm="0">
                                          <p:val>
                                            <p:strVal val="#ppt_y"/>
                                          </p:val>
                                        </p:tav>
                                        <p:tav tm="100000">
                                          <p:val>
                                            <p:strVal val="#ppt_y"/>
                                          </p:val>
                                        </p:tav>
                                      </p:tavLst>
                                    </p:anim>
                                    <p:anim calcmode="lin" valueType="num">
                                      <p:cBhvr>
                                        <p:cTn id="44" dur="500" fill="hold"/>
                                        <p:tgtEl>
                                          <p:spTgt spid="28"/>
                                        </p:tgtEl>
                                        <p:attrNameLst>
                                          <p:attrName>ppt_w</p:attrName>
                                        </p:attrNameLst>
                                      </p:cBhvr>
                                      <p:tavLst>
                                        <p:tav tm="0">
                                          <p:val>
                                            <p:fltVal val="0"/>
                                          </p:val>
                                        </p:tav>
                                        <p:tav tm="100000">
                                          <p:val>
                                            <p:strVal val="#ppt_w"/>
                                          </p:val>
                                        </p:tav>
                                      </p:tavLst>
                                    </p:anim>
                                    <p:anim calcmode="lin" valueType="num">
                                      <p:cBhvr>
                                        <p:cTn id="45" dur="500" fill="hold"/>
                                        <p:tgtEl>
                                          <p:spTgt spid="28"/>
                                        </p:tgtEl>
                                        <p:attrNameLst>
                                          <p:attrName>ppt_h</p:attrName>
                                        </p:attrNameLst>
                                      </p:cBhvr>
                                      <p:tavLst>
                                        <p:tav tm="0">
                                          <p:val>
                                            <p:strVal val="#ppt_h"/>
                                          </p:val>
                                        </p:tav>
                                        <p:tav tm="100000">
                                          <p:val>
                                            <p:strVal val="#ppt_h"/>
                                          </p:val>
                                        </p:tav>
                                      </p:tavLst>
                                    </p:anim>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17" presetClass="entr" presetSubtype="8"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ppt_x</p:attrName>
                                        </p:attrNameLst>
                                      </p:cBhvr>
                                      <p:tavLst>
                                        <p:tav tm="0">
                                          <p:val>
                                            <p:strVal val="#ppt_x-#ppt_w/2"/>
                                          </p:val>
                                        </p:tav>
                                        <p:tav tm="100000">
                                          <p:val>
                                            <p:strVal val="#ppt_x"/>
                                          </p:val>
                                        </p:tav>
                                      </p:tavLst>
                                    </p:anim>
                                    <p:anim calcmode="lin" valueType="num">
                                      <p:cBhvr>
                                        <p:cTn id="55" dur="500" fill="hold"/>
                                        <p:tgtEl>
                                          <p:spTgt spid="27"/>
                                        </p:tgtEl>
                                        <p:attrNameLst>
                                          <p:attrName>ppt_y</p:attrName>
                                        </p:attrNameLst>
                                      </p:cBhvr>
                                      <p:tavLst>
                                        <p:tav tm="0">
                                          <p:val>
                                            <p:strVal val="#ppt_y"/>
                                          </p:val>
                                        </p:tav>
                                        <p:tav tm="100000">
                                          <p:val>
                                            <p:strVal val="#ppt_y"/>
                                          </p:val>
                                        </p:tav>
                                      </p:tavLst>
                                    </p:anim>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strVal val="#ppt_h"/>
                                          </p:val>
                                        </p:tav>
                                        <p:tav tm="100000">
                                          <p:val>
                                            <p:strVal val="#ppt_h"/>
                                          </p:val>
                                        </p:tav>
                                      </p:tavLst>
                                    </p:anim>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2" grpId="0"/>
      <p:bldP spid="23" grpId="0"/>
      <p:bldP spid="24" grpId="0"/>
      <p:bldP spid="25" grpId="0"/>
      <p:bldP spid="27" grpId="0" animBg="1"/>
      <p:bldP spid="28" grpId="0" animBg="1"/>
      <p:bldP spid="29" grpId="0" animBg="1"/>
      <p:bldP spid="30" grpId="0"/>
      <p:bldP spid="31"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7FA3F-2F4B-339A-3C25-5375B9CD0648}"/>
              </a:ext>
            </a:extLst>
          </p:cNvPr>
          <p:cNvSpPr>
            <a:spLocks noGrp="1"/>
          </p:cNvSpPr>
          <p:nvPr>
            <p:ph type="title"/>
          </p:nvPr>
        </p:nvSpPr>
        <p:spPr/>
        <p:txBody>
          <a:bodyPr/>
          <a:lstStyle/>
          <a:p>
            <a:r>
              <a:rPr lang="en-US" dirty="0"/>
              <a:t>Expertise is not the goal for all things</a:t>
            </a:r>
          </a:p>
        </p:txBody>
      </p:sp>
      <p:grpSp>
        <p:nvGrpSpPr>
          <p:cNvPr id="4" name="Group 3" descr="Pyramid similar to earlier pyramids, without text">
            <a:extLst>
              <a:ext uri="{FF2B5EF4-FFF2-40B4-BE49-F238E27FC236}">
                <a16:creationId xmlns:a16="http://schemas.microsoft.com/office/drawing/2014/main" id="{B972301D-033B-215D-4C4F-58D713FDA531}"/>
              </a:ext>
            </a:extLst>
          </p:cNvPr>
          <p:cNvGrpSpPr/>
          <p:nvPr/>
        </p:nvGrpSpPr>
        <p:grpSpPr>
          <a:xfrm>
            <a:off x="0" y="1321620"/>
            <a:ext cx="4896465" cy="4533730"/>
            <a:chOff x="1988964" y="1478109"/>
            <a:chExt cx="5921248" cy="4443413"/>
          </a:xfrm>
        </p:grpSpPr>
        <p:sp>
          <p:nvSpPr>
            <p:cNvPr id="5" name="Freeform: Shape 4">
              <a:extLst>
                <a:ext uri="{FF2B5EF4-FFF2-40B4-BE49-F238E27FC236}">
                  <a16:creationId xmlns:a16="http://schemas.microsoft.com/office/drawing/2014/main" id="{9037A328-5CF3-9DA0-BF89-0A71A96E0769}"/>
                </a:ext>
              </a:extLst>
            </p:cNvPr>
            <p:cNvSpPr/>
            <p:nvPr/>
          </p:nvSpPr>
          <p:spPr>
            <a:xfrm>
              <a:off x="4586613" y="1860336"/>
              <a:ext cx="773373" cy="646906"/>
            </a:xfrm>
            <a:custGeom>
              <a:avLst/>
              <a:gdLst>
                <a:gd name="connsiteX0" fmla="*/ 0 w 773373"/>
                <a:gd name="connsiteY0" fmla="*/ 646906 h 646906"/>
                <a:gd name="connsiteX1" fmla="*/ 386687 w 773373"/>
                <a:gd name="connsiteY1" fmla="*/ 0 h 646906"/>
                <a:gd name="connsiteX2" fmla="*/ 386687 w 773373"/>
                <a:gd name="connsiteY2" fmla="*/ 0 h 646906"/>
                <a:gd name="connsiteX3" fmla="*/ 773373 w 773373"/>
                <a:gd name="connsiteY3" fmla="*/ 646906 h 646906"/>
                <a:gd name="connsiteX4" fmla="*/ 0 w 773373"/>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373" h="646906">
                  <a:moveTo>
                    <a:pt x="0" y="646906"/>
                  </a:moveTo>
                  <a:lnTo>
                    <a:pt x="386687" y="0"/>
                  </a:lnTo>
                  <a:lnTo>
                    <a:pt x="386687" y="0"/>
                  </a:lnTo>
                  <a:lnTo>
                    <a:pt x="773373"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6" name="Freeform: Shape 5">
              <a:extLst>
                <a:ext uri="{FF2B5EF4-FFF2-40B4-BE49-F238E27FC236}">
                  <a16:creationId xmlns:a16="http://schemas.microsoft.com/office/drawing/2014/main" id="{DB962E48-4C18-530E-DE93-E030135D87FA}"/>
                </a:ext>
              </a:extLst>
            </p:cNvPr>
            <p:cNvSpPr/>
            <p:nvPr/>
          </p:nvSpPr>
          <p:spPr>
            <a:xfrm>
              <a:off x="4199926" y="2507242"/>
              <a:ext cx="1546747" cy="646906"/>
            </a:xfrm>
            <a:custGeom>
              <a:avLst/>
              <a:gdLst>
                <a:gd name="connsiteX0" fmla="*/ 0 w 1546747"/>
                <a:gd name="connsiteY0" fmla="*/ 646906 h 646906"/>
                <a:gd name="connsiteX1" fmla="*/ 386688 w 1546747"/>
                <a:gd name="connsiteY1" fmla="*/ 0 h 646906"/>
                <a:gd name="connsiteX2" fmla="*/ 1160059 w 1546747"/>
                <a:gd name="connsiteY2" fmla="*/ 0 h 646906"/>
                <a:gd name="connsiteX3" fmla="*/ 1546747 w 1546747"/>
                <a:gd name="connsiteY3" fmla="*/ 646906 h 646906"/>
                <a:gd name="connsiteX4" fmla="*/ 0 w 1546747"/>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747" h="646906">
                  <a:moveTo>
                    <a:pt x="0" y="646906"/>
                  </a:moveTo>
                  <a:lnTo>
                    <a:pt x="386688" y="0"/>
                  </a:lnTo>
                  <a:lnTo>
                    <a:pt x="1160059" y="0"/>
                  </a:lnTo>
                  <a:lnTo>
                    <a:pt x="1546747"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301161" tIns="30480" rIns="301161"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7" name="Freeform: Shape 6">
              <a:extLst>
                <a:ext uri="{FF2B5EF4-FFF2-40B4-BE49-F238E27FC236}">
                  <a16:creationId xmlns:a16="http://schemas.microsoft.com/office/drawing/2014/main" id="{B5A95E35-09FB-468B-A93B-CC90BDE927D9}"/>
                </a:ext>
              </a:extLst>
            </p:cNvPr>
            <p:cNvSpPr/>
            <p:nvPr/>
          </p:nvSpPr>
          <p:spPr>
            <a:xfrm>
              <a:off x="3813239" y="3154148"/>
              <a:ext cx="2320121" cy="646906"/>
            </a:xfrm>
            <a:custGeom>
              <a:avLst/>
              <a:gdLst>
                <a:gd name="connsiteX0" fmla="*/ 0 w 2320121"/>
                <a:gd name="connsiteY0" fmla="*/ 646906 h 646906"/>
                <a:gd name="connsiteX1" fmla="*/ 386688 w 2320121"/>
                <a:gd name="connsiteY1" fmla="*/ 0 h 646906"/>
                <a:gd name="connsiteX2" fmla="*/ 1933433 w 2320121"/>
                <a:gd name="connsiteY2" fmla="*/ 0 h 646906"/>
                <a:gd name="connsiteX3" fmla="*/ 2320121 w 2320121"/>
                <a:gd name="connsiteY3" fmla="*/ 646906 h 646906"/>
                <a:gd name="connsiteX4" fmla="*/ 0 w 2320121"/>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121" h="646906">
                  <a:moveTo>
                    <a:pt x="0" y="646906"/>
                  </a:moveTo>
                  <a:lnTo>
                    <a:pt x="386688" y="0"/>
                  </a:lnTo>
                  <a:lnTo>
                    <a:pt x="1933433" y="0"/>
                  </a:lnTo>
                  <a:lnTo>
                    <a:pt x="2320121"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436502" tIns="30480" rIns="436501"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8" name="Freeform: Shape 7">
              <a:extLst>
                <a:ext uri="{FF2B5EF4-FFF2-40B4-BE49-F238E27FC236}">
                  <a16:creationId xmlns:a16="http://schemas.microsoft.com/office/drawing/2014/main" id="{05803C25-083B-E8B0-91E4-9BF7CDA2D897}"/>
                </a:ext>
              </a:extLst>
            </p:cNvPr>
            <p:cNvSpPr/>
            <p:nvPr/>
          </p:nvSpPr>
          <p:spPr>
            <a:xfrm>
              <a:off x="3426552" y="3801054"/>
              <a:ext cx="3093495" cy="646906"/>
            </a:xfrm>
            <a:custGeom>
              <a:avLst/>
              <a:gdLst>
                <a:gd name="connsiteX0" fmla="*/ 0 w 3093495"/>
                <a:gd name="connsiteY0" fmla="*/ 646906 h 646906"/>
                <a:gd name="connsiteX1" fmla="*/ 386688 w 3093495"/>
                <a:gd name="connsiteY1" fmla="*/ 0 h 646906"/>
                <a:gd name="connsiteX2" fmla="*/ 2706807 w 3093495"/>
                <a:gd name="connsiteY2" fmla="*/ 0 h 646906"/>
                <a:gd name="connsiteX3" fmla="*/ 3093495 w 3093495"/>
                <a:gd name="connsiteY3" fmla="*/ 646906 h 646906"/>
                <a:gd name="connsiteX4" fmla="*/ 0 w 3093495"/>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495" h="646906">
                  <a:moveTo>
                    <a:pt x="0" y="646906"/>
                  </a:moveTo>
                  <a:lnTo>
                    <a:pt x="386688" y="0"/>
                  </a:lnTo>
                  <a:lnTo>
                    <a:pt x="2706807" y="0"/>
                  </a:lnTo>
                  <a:lnTo>
                    <a:pt x="3093495"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71842" tIns="30480" rIns="571842"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9" name="Freeform: Shape 8">
              <a:extLst>
                <a:ext uri="{FF2B5EF4-FFF2-40B4-BE49-F238E27FC236}">
                  <a16:creationId xmlns:a16="http://schemas.microsoft.com/office/drawing/2014/main" id="{68AA8653-CBAD-F7DE-A454-02F61EE5013F}"/>
                </a:ext>
              </a:extLst>
            </p:cNvPr>
            <p:cNvSpPr/>
            <p:nvPr/>
          </p:nvSpPr>
          <p:spPr>
            <a:xfrm>
              <a:off x="3039865" y="4447960"/>
              <a:ext cx="3866869" cy="646906"/>
            </a:xfrm>
            <a:custGeom>
              <a:avLst/>
              <a:gdLst>
                <a:gd name="connsiteX0" fmla="*/ 0 w 3866869"/>
                <a:gd name="connsiteY0" fmla="*/ 646906 h 646906"/>
                <a:gd name="connsiteX1" fmla="*/ 386688 w 3866869"/>
                <a:gd name="connsiteY1" fmla="*/ 0 h 646906"/>
                <a:gd name="connsiteX2" fmla="*/ 3480181 w 3866869"/>
                <a:gd name="connsiteY2" fmla="*/ 0 h 646906"/>
                <a:gd name="connsiteX3" fmla="*/ 3866869 w 3866869"/>
                <a:gd name="connsiteY3" fmla="*/ 646906 h 646906"/>
                <a:gd name="connsiteX4" fmla="*/ 0 w 3866869"/>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869" h="646906">
                  <a:moveTo>
                    <a:pt x="0" y="646906"/>
                  </a:moveTo>
                  <a:lnTo>
                    <a:pt x="386688" y="0"/>
                  </a:lnTo>
                  <a:lnTo>
                    <a:pt x="3480181" y="0"/>
                  </a:lnTo>
                  <a:lnTo>
                    <a:pt x="3866869"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707183" tIns="30480" rIns="707182"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10" name="Freeform: Shape 9">
              <a:extLst>
                <a:ext uri="{FF2B5EF4-FFF2-40B4-BE49-F238E27FC236}">
                  <a16:creationId xmlns:a16="http://schemas.microsoft.com/office/drawing/2014/main" id="{285534C8-FDA4-9B2F-929A-D6713F582F4D}"/>
                </a:ext>
              </a:extLst>
            </p:cNvPr>
            <p:cNvSpPr/>
            <p:nvPr/>
          </p:nvSpPr>
          <p:spPr>
            <a:xfrm>
              <a:off x="2653179" y="5094866"/>
              <a:ext cx="4640243" cy="646906"/>
            </a:xfrm>
            <a:custGeom>
              <a:avLst/>
              <a:gdLst>
                <a:gd name="connsiteX0" fmla="*/ 0 w 4640243"/>
                <a:gd name="connsiteY0" fmla="*/ 646906 h 646906"/>
                <a:gd name="connsiteX1" fmla="*/ 386688 w 4640243"/>
                <a:gd name="connsiteY1" fmla="*/ 0 h 646906"/>
                <a:gd name="connsiteX2" fmla="*/ 4253555 w 4640243"/>
                <a:gd name="connsiteY2" fmla="*/ 0 h 646906"/>
                <a:gd name="connsiteX3" fmla="*/ 4640243 w 4640243"/>
                <a:gd name="connsiteY3" fmla="*/ 646906 h 646906"/>
                <a:gd name="connsiteX4" fmla="*/ 0 w 4640243"/>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243" h="646906">
                  <a:moveTo>
                    <a:pt x="0" y="646906"/>
                  </a:moveTo>
                  <a:lnTo>
                    <a:pt x="386688" y="0"/>
                  </a:lnTo>
                  <a:lnTo>
                    <a:pt x="4253555" y="0"/>
                  </a:lnTo>
                  <a:lnTo>
                    <a:pt x="4640243"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842522" tIns="30480" rIns="842524"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11" name="Isosceles Triangle 10">
              <a:extLst>
                <a:ext uri="{FF2B5EF4-FFF2-40B4-BE49-F238E27FC236}">
                  <a16:creationId xmlns:a16="http://schemas.microsoft.com/office/drawing/2014/main" id="{C43CD89E-F9DA-7CEB-DBCD-E6EA432FA42D}"/>
                </a:ext>
              </a:extLst>
            </p:cNvPr>
            <p:cNvSpPr/>
            <p:nvPr/>
          </p:nvSpPr>
          <p:spPr>
            <a:xfrm>
              <a:off x="1988964" y="1478109"/>
              <a:ext cx="5921248" cy="4443413"/>
            </a:xfrm>
            <a:prstGeom prst="triangle">
              <a:avLst/>
            </a:prstGeom>
            <a:solidFill>
              <a:srgbClr val="DFE3E5">
                <a:alpha val="60000"/>
              </a:srgbClr>
            </a:solidFill>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 name="Content Placeholder 13" descr="Graph with bars of random heights. Heights are two for expertise, seven for competency, twelve for background knowledge">
            <a:extLst>
              <a:ext uri="{FF2B5EF4-FFF2-40B4-BE49-F238E27FC236}">
                <a16:creationId xmlns:a16="http://schemas.microsoft.com/office/drawing/2014/main" id="{CE8DB8AF-BB68-7A36-A93C-3D4727FF6C4B}"/>
              </a:ext>
            </a:extLst>
          </p:cNvPr>
          <p:cNvGraphicFramePr>
            <a:graphicFrameLocks noGrp="1"/>
          </p:cNvGraphicFramePr>
          <p:nvPr>
            <p:ph idx="1"/>
          </p:nvPr>
        </p:nvGraphicFramePr>
        <p:xfrm>
          <a:off x="3524950" y="0"/>
          <a:ext cx="3124098" cy="5753750"/>
        </p:xfrm>
        <a:graphic>
          <a:graphicData uri="http://schemas.openxmlformats.org/drawingml/2006/chart">
            <c:chart xmlns:c="http://schemas.openxmlformats.org/drawingml/2006/chart" xmlns:r="http://schemas.openxmlformats.org/officeDocument/2006/relationships" r:id="rId3"/>
          </a:graphicData>
        </a:graphic>
      </p:graphicFrame>
      <p:grpSp>
        <p:nvGrpSpPr>
          <p:cNvPr id="24" name="Group 23" descr="Pyramid similar to earlier pyramids, without text">
            <a:extLst>
              <a:ext uri="{FF2B5EF4-FFF2-40B4-BE49-F238E27FC236}">
                <a16:creationId xmlns:a16="http://schemas.microsoft.com/office/drawing/2014/main" id="{7CF934B7-6454-B24D-3E16-C79B6926B517}"/>
              </a:ext>
            </a:extLst>
          </p:cNvPr>
          <p:cNvGrpSpPr/>
          <p:nvPr/>
        </p:nvGrpSpPr>
        <p:grpSpPr>
          <a:xfrm>
            <a:off x="6876745" y="1643270"/>
            <a:ext cx="2595876" cy="4028677"/>
            <a:chOff x="6513567" y="1768248"/>
            <a:chExt cx="2595876" cy="4028677"/>
          </a:xfrm>
        </p:grpSpPr>
        <p:sp>
          <p:nvSpPr>
            <p:cNvPr id="18" name="Right Brace 17">
              <a:extLst>
                <a:ext uri="{FF2B5EF4-FFF2-40B4-BE49-F238E27FC236}">
                  <a16:creationId xmlns:a16="http://schemas.microsoft.com/office/drawing/2014/main" id="{146EB992-EC46-F073-B119-04FEA2F58988}"/>
                </a:ext>
              </a:extLst>
            </p:cNvPr>
            <p:cNvSpPr/>
            <p:nvPr/>
          </p:nvSpPr>
          <p:spPr>
            <a:xfrm>
              <a:off x="6513567" y="1768248"/>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BC189CB-EBAB-95B7-7055-1B808975A556}"/>
                </a:ext>
              </a:extLst>
            </p:cNvPr>
            <p:cNvSpPr/>
            <p:nvPr/>
          </p:nvSpPr>
          <p:spPr>
            <a:xfrm>
              <a:off x="6528957" y="3149397"/>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16F1CAA6-64FB-F305-AFEA-1FD9E23EB19F}"/>
                </a:ext>
              </a:extLst>
            </p:cNvPr>
            <p:cNvSpPr/>
            <p:nvPr/>
          </p:nvSpPr>
          <p:spPr>
            <a:xfrm>
              <a:off x="6528956" y="4530546"/>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18041D2D-742D-22EA-EA87-D4FC563D1C06}"/>
                </a:ext>
              </a:extLst>
            </p:cNvPr>
            <p:cNvSpPr txBox="1"/>
            <p:nvPr/>
          </p:nvSpPr>
          <p:spPr>
            <a:xfrm>
              <a:off x="7274967" y="2193868"/>
              <a:ext cx="1467068" cy="461665"/>
            </a:xfrm>
            <a:prstGeom prst="rect">
              <a:avLst/>
            </a:prstGeom>
            <a:noFill/>
          </p:spPr>
          <p:txBody>
            <a:bodyPr wrap="none" rtlCol="0">
              <a:spAutoFit/>
            </a:bodyPr>
            <a:lstStyle/>
            <a:p>
              <a:r>
                <a:rPr lang="en-US" sz="2400" dirty="0"/>
                <a:t>Expertise</a:t>
              </a:r>
            </a:p>
          </p:txBody>
        </p:sp>
        <p:sp>
          <p:nvSpPr>
            <p:cNvPr id="22" name="TextBox 21">
              <a:extLst>
                <a:ext uri="{FF2B5EF4-FFF2-40B4-BE49-F238E27FC236}">
                  <a16:creationId xmlns:a16="http://schemas.microsoft.com/office/drawing/2014/main" id="{37204536-6C54-16FE-894E-CDC6E757E5C1}"/>
                </a:ext>
              </a:extLst>
            </p:cNvPr>
            <p:cNvSpPr txBox="1"/>
            <p:nvPr/>
          </p:nvSpPr>
          <p:spPr>
            <a:xfrm>
              <a:off x="7217578" y="3401260"/>
              <a:ext cx="1891865" cy="461665"/>
            </a:xfrm>
            <a:prstGeom prst="rect">
              <a:avLst/>
            </a:prstGeom>
            <a:noFill/>
          </p:spPr>
          <p:txBody>
            <a:bodyPr wrap="none" rtlCol="0">
              <a:spAutoFit/>
            </a:bodyPr>
            <a:lstStyle/>
            <a:p>
              <a:r>
                <a:rPr lang="en-US" sz="2400" dirty="0"/>
                <a:t>Competency</a:t>
              </a:r>
            </a:p>
          </p:txBody>
        </p:sp>
        <p:sp>
          <p:nvSpPr>
            <p:cNvPr id="23" name="TextBox 22">
              <a:extLst>
                <a:ext uri="{FF2B5EF4-FFF2-40B4-BE49-F238E27FC236}">
                  <a16:creationId xmlns:a16="http://schemas.microsoft.com/office/drawing/2014/main" id="{B97510CD-FBF6-A74A-FDFE-D8C46B838E22}"/>
                </a:ext>
              </a:extLst>
            </p:cNvPr>
            <p:cNvSpPr txBox="1"/>
            <p:nvPr/>
          </p:nvSpPr>
          <p:spPr>
            <a:xfrm>
              <a:off x="7231276" y="4784585"/>
              <a:ext cx="1869423" cy="830997"/>
            </a:xfrm>
            <a:prstGeom prst="rect">
              <a:avLst/>
            </a:prstGeom>
            <a:noFill/>
          </p:spPr>
          <p:txBody>
            <a:bodyPr wrap="none" rtlCol="0">
              <a:spAutoFit/>
            </a:bodyPr>
            <a:lstStyle/>
            <a:p>
              <a:r>
                <a:rPr lang="en-US" sz="2400" dirty="0"/>
                <a:t>Background </a:t>
              </a:r>
              <a:br>
                <a:rPr lang="en-US" sz="2400" dirty="0"/>
              </a:br>
              <a:r>
                <a:rPr lang="en-US" sz="2400" dirty="0"/>
                <a:t>knowledge</a:t>
              </a:r>
            </a:p>
          </p:txBody>
        </p:sp>
      </p:grpSp>
    </p:spTree>
    <p:extLst>
      <p:ext uri="{BB962C8B-B14F-4D97-AF65-F5344CB8AC3E}">
        <p14:creationId xmlns:p14="http://schemas.microsoft.com/office/powerpoint/2010/main" val="325480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9685D13-4B05-1832-97F0-C49B24F45084}"/>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588F032D-3BCF-BF31-16FC-84D9A381D44C}"/>
              </a:ext>
            </a:extLst>
          </p:cNvPr>
          <p:cNvSpPr>
            <a:spLocks noGrp="1"/>
          </p:cNvSpPr>
          <p:nvPr>
            <p:ph idx="1"/>
          </p:nvPr>
        </p:nvSpPr>
        <p:spPr/>
        <p:txBody>
          <a:bodyPr>
            <a:normAutofit fontScale="62500" lnSpcReduction="20000"/>
          </a:bodyPr>
          <a:lstStyle/>
          <a:p>
            <a:r>
              <a:rPr lang="en-US" dirty="0"/>
              <a:t>You’re an intermediate to advanced C# …</a:t>
            </a:r>
          </a:p>
          <a:p>
            <a:endParaRPr lang="en-US" dirty="0"/>
          </a:p>
          <a:p>
            <a:r>
              <a:rPr lang="en-US" dirty="0"/>
              <a:t>We’ll start by stepping back to look at new technology. Will AI change the way you code, why does C# seem to move so fast, and why is it still so hard to write tests.</a:t>
            </a:r>
          </a:p>
          <a:p>
            <a:endParaRPr lang="en-US" dirty="0"/>
          </a:p>
          <a:p>
            <a:r>
              <a:rPr lang="en-US" dirty="0"/>
              <a:t>Then we’ll dive into C# details that will help you write more reliable code – including overloads, details of basic types and conversions, and functions as first-class citizens in LINQ and elsewhere. The details you’ll see are not niche cases, but aspects of the kind of C# code you use every day and you’ll learn to avoid mistakes and create more reliable code.</a:t>
            </a:r>
          </a:p>
          <a:p>
            <a:endParaRPr lang="en-US" dirty="0"/>
          </a:p>
          <a:p>
            <a:r>
              <a:rPr lang="en-US" dirty="0"/>
              <a:t>We’ll look more deeply at the last five years in C# evolution and how code today can better express your intent and will almost certainly be faster than older code. You’ll watch an application evolve, showing how to apply techniques like records and pattern matching.</a:t>
            </a:r>
          </a:p>
          <a:p>
            <a:endParaRPr lang="en-US" dirty="0"/>
          </a:p>
          <a:p>
            <a:r>
              <a:rPr lang="en-US" dirty="0"/>
              <a:t>You’ll leave ready to apply what you’ve learned to your own code assets.</a:t>
            </a:r>
          </a:p>
        </p:txBody>
      </p:sp>
    </p:spTree>
    <p:extLst>
      <p:ext uri="{BB962C8B-B14F-4D97-AF65-F5344CB8AC3E}">
        <p14:creationId xmlns:p14="http://schemas.microsoft.com/office/powerpoint/2010/main" val="227258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E4ED00-E085-A559-05F1-405CCCFE9A41}"/>
              </a:ext>
            </a:extLst>
          </p:cNvPr>
          <p:cNvSpPr>
            <a:spLocks noGrp="1"/>
          </p:cNvSpPr>
          <p:nvPr>
            <p:ph type="title" idx="4294967295"/>
          </p:nvPr>
        </p:nvSpPr>
        <p:spPr>
          <a:xfrm>
            <a:off x="533400" y="3219450"/>
            <a:ext cx="8596313" cy="2324100"/>
          </a:xfrm>
        </p:spPr>
        <p:txBody>
          <a:bodyPr anchor="ctr">
            <a:normAutofit fontScale="90000"/>
          </a:bodyPr>
          <a:lstStyle/>
          <a:p>
            <a:pPr algn="ctr"/>
            <a:r>
              <a:rPr lang="en-US" dirty="0"/>
              <a:t>Your organization is </a:t>
            </a:r>
            <a:r>
              <a:rPr lang="en-US" i="1" dirty="0"/>
              <a:t>not</a:t>
            </a:r>
            <a:r>
              <a:rPr lang="en-US" dirty="0"/>
              <a:t> well served if everyone has the same level of knowledge in all the things you use</a:t>
            </a:r>
          </a:p>
        </p:txBody>
      </p:sp>
      <p:graphicFrame>
        <p:nvGraphicFramePr>
          <p:cNvPr id="3" name="Content Placeholder 13" descr="3 vertical bar graph of varying heights which are shifted so that they fill in the gaps.">
            <a:extLst>
              <a:ext uri="{FF2B5EF4-FFF2-40B4-BE49-F238E27FC236}">
                <a16:creationId xmlns:a16="http://schemas.microsoft.com/office/drawing/2014/main" id="{0634D9DC-0028-3DFC-1116-56991BD62B7E}"/>
              </a:ext>
            </a:extLst>
          </p:cNvPr>
          <p:cNvGraphicFramePr>
            <a:graphicFrameLocks/>
          </p:cNvGraphicFramePr>
          <p:nvPr/>
        </p:nvGraphicFramePr>
        <p:xfrm>
          <a:off x="1136072" y="202712"/>
          <a:ext cx="6650682" cy="30167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ntent Placeholder 13" descr="3 vertical bar graph of varying heights which are shifted so that they fill in the gaps.">
            <a:extLst>
              <a:ext uri="{FF2B5EF4-FFF2-40B4-BE49-F238E27FC236}">
                <a16:creationId xmlns:a16="http://schemas.microsoft.com/office/drawing/2014/main" id="{5A6D5161-037E-B7ED-E1B1-7A0C6F62EE6A}"/>
              </a:ext>
            </a:extLst>
          </p:cNvPr>
          <p:cNvGraphicFramePr>
            <a:graphicFrameLocks/>
          </p:cNvGraphicFramePr>
          <p:nvPr/>
        </p:nvGraphicFramePr>
        <p:xfrm>
          <a:off x="1366630" y="202224"/>
          <a:ext cx="6650682" cy="30167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ontent Placeholder 13" descr="3 vertical bar graph of varying heights which are shifted so that they fill in the gaps.">
            <a:extLst>
              <a:ext uri="{FF2B5EF4-FFF2-40B4-BE49-F238E27FC236}">
                <a16:creationId xmlns:a16="http://schemas.microsoft.com/office/drawing/2014/main" id="{AF62FFBE-AEA5-E906-E032-9E602C85E5F2}"/>
              </a:ext>
            </a:extLst>
          </p:cNvPr>
          <p:cNvGraphicFramePr>
            <a:graphicFrameLocks/>
          </p:cNvGraphicFramePr>
          <p:nvPr/>
        </p:nvGraphicFramePr>
        <p:xfrm>
          <a:off x="1595019" y="202224"/>
          <a:ext cx="6650682" cy="301673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7445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par>
                          <p:cTn id="12" fill="hold">
                            <p:stCondLst>
                              <p:cond delay="2500"/>
                            </p:stCondLst>
                            <p:childTnLst>
                              <p:par>
                                <p:cTn id="13" presetID="10"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7" grpId="0">
        <p:bldAsOne/>
      </p:bldGraphic>
      <p:bldGraphic spid="8"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7FA3F-2F4B-339A-3C25-5375B9CD0648}"/>
              </a:ext>
            </a:extLst>
          </p:cNvPr>
          <p:cNvSpPr>
            <a:spLocks noGrp="1"/>
          </p:cNvSpPr>
          <p:nvPr>
            <p:ph type="title"/>
          </p:nvPr>
        </p:nvSpPr>
        <p:spPr/>
        <p:txBody>
          <a:bodyPr/>
          <a:lstStyle/>
          <a:p>
            <a:r>
              <a:rPr lang="en-US" dirty="0"/>
              <a:t>Expertise is not the goal for all things</a:t>
            </a:r>
          </a:p>
        </p:txBody>
      </p:sp>
      <p:grpSp>
        <p:nvGrpSpPr>
          <p:cNvPr id="4" name="Group 3" descr="Pyramid similar to earlier pyramids, without text">
            <a:extLst>
              <a:ext uri="{FF2B5EF4-FFF2-40B4-BE49-F238E27FC236}">
                <a16:creationId xmlns:a16="http://schemas.microsoft.com/office/drawing/2014/main" id="{B972301D-033B-215D-4C4F-58D713FDA531}"/>
              </a:ext>
            </a:extLst>
          </p:cNvPr>
          <p:cNvGrpSpPr/>
          <p:nvPr/>
        </p:nvGrpSpPr>
        <p:grpSpPr>
          <a:xfrm>
            <a:off x="0" y="1321620"/>
            <a:ext cx="4896465" cy="4533730"/>
            <a:chOff x="1988964" y="1478109"/>
            <a:chExt cx="5921248" cy="4443413"/>
          </a:xfrm>
        </p:grpSpPr>
        <p:sp>
          <p:nvSpPr>
            <p:cNvPr id="5" name="Freeform: Shape 4">
              <a:extLst>
                <a:ext uri="{FF2B5EF4-FFF2-40B4-BE49-F238E27FC236}">
                  <a16:creationId xmlns:a16="http://schemas.microsoft.com/office/drawing/2014/main" id="{9037A328-5CF3-9DA0-BF89-0A71A96E0769}"/>
                </a:ext>
              </a:extLst>
            </p:cNvPr>
            <p:cNvSpPr/>
            <p:nvPr/>
          </p:nvSpPr>
          <p:spPr>
            <a:xfrm>
              <a:off x="4586613" y="1860336"/>
              <a:ext cx="773373" cy="646906"/>
            </a:xfrm>
            <a:custGeom>
              <a:avLst/>
              <a:gdLst>
                <a:gd name="connsiteX0" fmla="*/ 0 w 773373"/>
                <a:gd name="connsiteY0" fmla="*/ 646906 h 646906"/>
                <a:gd name="connsiteX1" fmla="*/ 386687 w 773373"/>
                <a:gd name="connsiteY1" fmla="*/ 0 h 646906"/>
                <a:gd name="connsiteX2" fmla="*/ 386687 w 773373"/>
                <a:gd name="connsiteY2" fmla="*/ 0 h 646906"/>
                <a:gd name="connsiteX3" fmla="*/ 773373 w 773373"/>
                <a:gd name="connsiteY3" fmla="*/ 646906 h 646906"/>
                <a:gd name="connsiteX4" fmla="*/ 0 w 773373"/>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373" h="646906">
                  <a:moveTo>
                    <a:pt x="0" y="646906"/>
                  </a:moveTo>
                  <a:lnTo>
                    <a:pt x="386687" y="0"/>
                  </a:lnTo>
                  <a:lnTo>
                    <a:pt x="386687" y="0"/>
                  </a:lnTo>
                  <a:lnTo>
                    <a:pt x="773373"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6" name="Freeform: Shape 5">
              <a:extLst>
                <a:ext uri="{FF2B5EF4-FFF2-40B4-BE49-F238E27FC236}">
                  <a16:creationId xmlns:a16="http://schemas.microsoft.com/office/drawing/2014/main" id="{DB962E48-4C18-530E-DE93-E030135D87FA}"/>
                </a:ext>
              </a:extLst>
            </p:cNvPr>
            <p:cNvSpPr/>
            <p:nvPr/>
          </p:nvSpPr>
          <p:spPr>
            <a:xfrm>
              <a:off x="4199926" y="2507242"/>
              <a:ext cx="1546747" cy="646906"/>
            </a:xfrm>
            <a:custGeom>
              <a:avLst/>
              <a:gdLst>
                <a:gd name="connsiteX0" fmla="*/ 0 w 1546747"/>
                <a:gd name="connsiteY0" fmla="*/ 646906 h 646906"/>
                <a:gd name="connsiteX1" fmla="*/ 386688 w 1546747"/>
                <a:gd name="connsiteY1" fmla="*/ 0 h 646906"/>
                <a:gd name="connsiteX2" fmla="*/ 1160059 w 1546747"/>
                <a:gd name="connsiteY2" fmla="*/ 0 h 646906"/>
                <a:gd name="connsiteX3" fmla="*/ 1546747 w 1546747"/>
                <a:gd name="connsiteY3" fmla="*/ 646906 h 646906"/>
                <a:gd name="connsiteX4" fmla="*/ 0 w 1546747"/>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747" h="646906">
                  <a:moveTo>
                    <a:pt x="0" y="646906"/>
                  </a:moveTo>
                  <a:lnTo>
                    <a:pt x="386688" y="0"/>
                  </a:lnTo>
                  <a:lnTo>
                    <a:pt x="1160059" y="0"/>
                  </a:lnTo>
                  <a:lnTo>
                    <a:pt x="1546747"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301161" tIns="30480" rIns="301161"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7" name="Freeform: Shape 6">
              <a:extLst>
                <a:ext uri="{FF2B5EF4-FFF2-40B4-BE49-F238E27FC236}">
                  <a16:creationId xmlns:a16="http://schemas.microsoft.com/office/drawing/2014/main" id="{B5A95E35-09FB-468B-A93B-CC90BDE927D9}"/>
                </a:ext>
              </a:extLst>
            </p:cNvPr>
            <p:cNvSpPr/>
            <p:nvPr/>
          </p:nvSpPr>
          <p:spPr>
            <a:xfrm>
              <a:off x="3813239" y="3154148"/>
              <a:ext cx="2320121" cy="646906"/>
            </a:xfrm>
            <a:custGeom>
              <a:avLst/>
              <a:gdLst>
                <a:gd name="connsiteX0" fmla="*/ 0 w 2320121"/>
                <a:gd name="connsiteY0" fmla="*/ 646906 h 646906"/>
                <a:gd name="connsiteX1" fmla="*/ 386688 w 2320121"/>
                <a:gd name="connsiteY1" fmla="*/ 0 h 646906"/>
                <a:gd name="connsiteX2" fmla="*/ 1933433 w 2320121"/>
                <a:gd name="connsiteY2" fmla="*/ 0 h 646906"/>
                <a:gd name="connsiteX3" fmla="*/ 2320121 w 2320121"/>
                <a:gd name="connsiteY3" fmla="*/ 646906 h 646906"/>
                <a:gd name="connsiteX4" fmla="*/ 0 w 2320121"/>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121" h="646906">
                  <a:moveTo>
                    <a:pt x="0" y="646906"/>
                  </a:moveTo>
                  <a:lnTo>
                    <a:pt x="386688" y="0"/>
                  </a:lnTo>
                  <a:lnTo>
                    <a:pt x="1933433" y="0"/>
                  </a:lnTo>
                  <a:lnTo>
                    <a:pt x="2320121"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436502" tIns="30480" rIns="436501"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8" name="Freeform: Shape 7">
              <a:extLst>
                <a:ext uri="{FF2B5EF4-FFF2-40B4-BE49-F238E27FC236}">
                  <a16:creationId xmlns:a16="http://schemas.microsoft.com/office/drawing/2014/main" id="{05803C25-083B-E8B0-91E4-9BF7CDA2D897}"/>
                </a:ext>
              </a:extLst>
            </p:cNvPr>
            <p:cNvSpPr/>
            <p:nvPr/>
          </p:nvSpPr>
          <p:spPr>
            <a:xfrm>
              <a:off x="3426552" y="3801054"/>
              <a:ext cx="3093495" cy="646906"/>
            </a:xfrm>
            <a:custGeom>
              <a:avLst/>
              <a:gdLst>
                <a:gd name="connsiteX0" fmla="*/ 0 w 3093495"/>
                <a:gd name="connsiteY0" fmla="*/ 646906 h 646906"/>
                <a:gd name="connsiteX1" fmla="*/ 386688 w 3093495"/>
                <a:gd name="connsiteY1" fmla="*/ 0 h 646906"/>
                <a:gd name="connsiteX2" fmla="*/ 2706807 w 3093495"/>
                <a:gd name="connsiteY2" fmla="*/ 0 h 646906"/>
                <a:gd name="connsiteX3" fmla="*/ 3093495 w 3093495"/>
                <a:gd name="connsiteY3" fmla="*/ 646906 h 646906"/>
                <a:gd name="connsiteX4" fmla="*/ 0 w 3093495"/>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495" h="646906">
                  <a:moveTo>
                    <a:pt x="0" y="646906"/>
                  </a:moveTo>
                  <a:lnTo>
                    <a:pt x="386688" y="0"/>
                  </a:lnTo>
                  <a:lnTo>
                    <a:pt x="2706807" y="0"/>
                  </a:lnTo>
                  <a:lnTo>
                    <a:pt x="3093495"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71842" tIns="30480" rIns="571842"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9" name="Freeform: Shape 8">
              <a:extLst>
                <a:ext uri="{FF2B5EF4-FFF2-40B4-BE49-F238E27FC236}">
                  <a16:creationId xmlns:a16="http://schemas.microsoft.com/office/drawing/2014/main" id="{68AA8653-CBAD-F7DE-A454-02F61EE5013F}"/>
                </a:ext>
              </a:extLst>
            </p:cNvPr>
            <p:cNvSpPr/>
            <p:nvPr/>
          </p:nvSpPr>
          <p:spPr>
            <a:xfrm>
              <a:off x="3039865" y="4447960"/>
              <a:ext cx="3866869" cy="646906"/>
            </a:xfrm>
            <a:custGeom>
              <a:avLst/>
              <a:gdLst>
                <a:gd name="connsiteX0" fmla="*/ 0 w 3866869"/>
                <a:gd name="connsiteY0" fmla="*/ 646906 h 646906"/>
                <a:gd name="connsiteX1" fmla="*/ 386688 w 3866869"/>
                <a:gd name="connsiteY1" fmla="*/ 0 h 646906"/>
                <a:gd name="connsiteX2" fmla="*/ 3480181 w 3866869"/>
                <a:gd name="connsiteY2" fmla="*/ 0 h 646906"/>
                <a:gd name="connsiteX3" fmla="*/ 3866869 w 3866869"/>
                <a:gd name="connsiteY3" fmla="*/ 646906 h 646906"/>
                <a:gd name="connsiteX4" fmla="*/ 0 w 3866869"/>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869" h="646906">
                  <a:moveTo>
                    <a:pt x="0" y="646906"/>
                  </a:moveTo>
                  <a:lnTo>
                    <a:pt x="386688" y="0"/>
                  </a:lnTo>
                  <a:lnTo>
                    <a:pt x="3480181" y="0"/>
                  </a:lnTo>
                  <a:lnTo>
                    <a:pt x="3866869"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707183" tIns="30480" rIns="707182"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10" name="Freeform: Shape 9">
              <a:extLst>
                <a:ext uri="{FF2B5EF4-FFF2-40B4-BE49-F238E27FC236}">
                  <a16:creationId xmlns:a16="http://schemas.microsoft.com/office/drawing/2014/main" id="{285534C8-FDA4-9B2F-929A-D6713F582F4D}"/>
                </a:ext>
              </a:extLst>
            </p:cNvPr>
            <p:cNvSpPr/>
            <p:nvPr/>
          </p:nvSpPr>
          <p:spPr>
            <a:xfrm>
              <a:off x="2653179" y="5094866"/>
              <a:ext cx="4640243" cy="646906"/>
            </a:xfrm>
            <a:custGeom>
              <a:avLst/>
              <a:gdLst>
                <a:gd name="connsiteX0" fmla="*/ 0 w 4640243"/>
                <a:gd name="connsiteY0" fmla="*/ 646906 h 646906"/>
                <a:gd name="connsiteX1" fmla="*/ 386688 w 4640243"/>
                <a:gd name="connsiteY1" fmla="*/ 0 h 646906"/>
                <a:gd name="connsiteX2" fmla="*/ 4253555 w 4640243"/>
                <a:gd name="connsiteY2" fmla="*/ 0 h 646906"/>
                <a:gd name="connsiteX3" fmla="*/ 4640243 w 4640243"/>
                <a:gd name="connsiteY3" fmla="*/ 646906 h 646906"/>
                <a:gd name="connsiteX4" fmla="*/ 0 w 4640243"/>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243" h="646906">
                  <a:moveTo>
                    <a:pt x="0" y="646906"/>
                  </a:moveTo>
                  <a:lnTo>
                    <a:pt x="386688" y="0"/>
                  </a:lnTo>
                  <a:lnTo>
                    <a:pt x="4253555" y="0"/>
                  </a:lnTo>
                  <a:lnTo>
                    <a:pt x="4640243"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842522" tIns="30480" rIns="842524"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11" name="Isosceles Triangle 10">
              <a:extLst>
                <a:ext uri="{FF2B5EF4-FFF2-40B4-BE49-F238E27FC236}">
                  <a16:creationId xmlns:a16="http://schemas.microsoft.com/office/drawing/2014/main" id="{C43CD89E-F9DA-7CEB-DBCD-E6EA432FA42D}"/>
                </a:ext>
              </a:extLst>
            </p:cNvPr>
            <p:cNvSpPr/>
            <p:nvPr/>
          </p:nvSpPr>
          <p:spPr>
            <a:xfrm>
              <a:off x="1988964" y="1478109"/>
              <a:ext cx="5921248" cy="4443413"/>
            </a:xfrm>
            <a:prstGeom prst="triangle">
              <a:avLst/>
            </a:prstGeom>
            <a:solidFill>
              <a:srgbClr val="DFE3E5">
                <a:alpha val="60000"/>
              </a:srgbClr>
            </a:solidFill>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 name="Content Placeholder 13" descr="Graph with bars of random heights. Heights are two for expertise, seven for competency, twelve for background knowledge">
            <a:extLst>
              <a:ext uri="{FF2B5EF4-FFF2-40B4-BE49-F238E27FC236}">
                <a16:creationId xmlns:a16="http://schemas.microsoft.com/office/drawing/2014/main" id="{CE8DB8AF-BB68-7A36-A93C-3D4727FF6C4B}"/>
              </a:ext>
            </a:extLst>
          </p:cNvPr>
          <p:cNvGraphicFramePr>
            <a:graphicFrameLocks noGrp="1"/>
          </p:cNvGraphicFramePr>
          <p:nvPr>
            <p:ph idx="1"/>
          </p:nvPr>
        </p:nvGraphicFramePr>
        <p:xfrm>
          <a:off x="3524950" y="0"/>
          <a:ext cx="3124098" cy="5753750"/>
        </p:xfrm>
        <a:graphic>
          <a:graphicData uri="http://schemas.openxmlformats.org/drawingml/2006/chart">
            <c:chart xmlns:c="http://schemas.openxmlformats.org/drawingml/2006/chart" xmlns:r="http://schemas.openxmlformats.org/officeDocument/2006/relationships" r:id="rId3"/>
          </a:graphicData>
        </a:graphic>
      </p:graphicFrame>
      <p:grpSp>
        <p:nvGrpSpPr>
          <p:cNvPr id="24" name="Group 23" descr="Pyramid similar to earlier pyramids, without text">
            <a:extLst>
              <a:ext uri="{FF2B5EF4-FFF2-40B4-BE49-F238E27FC236}">
                <a16:creationId xmlns:a16="http://schemas.microsoft.com/office/drawing/2014/main" id="{7CF934B7-6454-B24D-3E16-C79B6926B517}"/>
              </a:ext>
            </a:extLst>
          </p:cNvPr>
          <p:cNvGrpSpPr/>
          <p:nvPr/>
        </p:nvGrpSpPr>
        <p:grpSpPr>
          <a:xfrm>
            <a:off x="6876745" y="1643270"/>
            <a:ext cx="2595876" cy="4028677"/>
            <a:chOff x="6513567" y="1768248"/>
            <a:chExt cx="2595876" cy="4028677"/>
          </a:xfrm>
        </p:grpSpPr>
        <p:sp>
          <p:nvSpPr>
            <p:cNvPr id="18" name="Right Brace 17">
              <a:extLst>
                <a:ext uri="{FF2B5EF4-FFF2-40B4-BE49-F238E27FC236}">
                  <a16:creationId xmlns:a16="http://schemas.microsoft.com/office/drawing/2014/main" id="{146EB992-EC46-F073-B119-04FEA2F58988}"/>
                </a:ext>
              </a:extLst>
            </p:cNvPr>
            <p:cNvSpPr/>
            <p:nvPr/>
          </p:nvSpPr>
          <p:spPr>
            <a:xfrm>
              <a:off x="6513567" y="1768248"/>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BC189CB-EBAB-95B7-7055-1B808975A556}"/>
                </a:ext>
              </a:extLst>
            </p:cNvPr>
            <p:cNvSpPr/>
            <p:nvPr/>
          </p:nvSpPr>
          <p:spPr>
            <a:xfrm>
              <a:off x="6528957" y="3149397"/>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16F1CAA6-64FB-F305-AFEA-1FD9E23EB19F}"/>
                </a:ext>
              </a:extLst>
            </p:cNvPr>
            <p:cNvSpPr/>
            <p:nvPr/>
          </p:nvSpPr>
          <p:spPr>
            <a:xfrm>
              <a:off x="6528956" y="4530546"/>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18041D2D-742D-22EA-EA87-D4FC563D1C06}"/>
                </a:ext>
              </a:extLst>
            </p:cNvPr>
            <p:cNvSpPr txBox="1"/>
            <p:nvPr/>
          </p:nvSpPr>
          <p:spPr>
            <a:xfrm>
              <a:off x="7274967" y="2193868"/>
              <a:ext cx="1467068" cy="461665"/>
            </a:xfrm>
            <a:prstGeom prst="rect">
              <a:avLst/>
            </a:prstGeom>
            <a:noFill/>
          </p:spPr>
          <p:txBody>
            <a:bodyPr wrap="none" rtlCol="0">
              <a:spAutoFit/>
            </a:bodyPr>
            <a:lstStyle/>
            <a:p>
              <a:r>
                <a:rPr lang="en-US" sz="2400" dirty="0"/>
                <a:t>Expertise</a:t>
              </a:r>
            </a:p>
          </p:txBody>
        </p:sp>
        <p:sp>
          <p:nvSpPr>
            <p:cNvPr id="22" name="TextBox 21">
              <a:extLst>
                <a:ext uri="{FF2B5EF4-FFF2-40B4-BE49-F238E27FC236}">
                  <a16:creationId xmlns:a16="http://schemas.microsoft.com/office/drawing/2014/main" id="{37204536-6C54-16FE-894E-CDC6E757E5C1}"/>
                </a:ext>
              </a:extLst>
            </p:cNvPr>
            <p:cNvSpPr txBox="1"/>
            <p:nvPr/>
          </p:nvSpPr>
          <p:spPr>
            <a:xfrm>
              <a:off x="7217578" y="3401260"/>
              <a:ext cx="1891865" cy="461665"/>
            </a:xfrm>
            <a:prstGeom prst="rect">
              <a:avLst/>
            </a:prstGeom>
            <a:noFill/>
          </p:spPr>
          <p:txBody>
            <a:bodyPr wrap="none" rtlCol="0">
              <a:spAutoFit/>
            </a:bodyPr>
            <a:lstStyle/>
            <a:p>
              <a:r>
                <a:rPr lang="en-US" sz="2400" dirty="0"/>
                <a:t>Competency</a:t>
              </a:r>
            </a:p>
          </p:txBody>
        </p:sp>
        <p:sp>
          <p:nvSpPr>
            <p:cNvPr id="23" name="TextBox 22">
              <a:extLst>
                <a:ext uri="{FF2B5EF4-FFF2-40B4-BE49-F238E27FC236}">
                  <a16:creationId xmlns:a16="http://schemas.microsoft.com/office/drawing/2014/main" id="{B97510CD-FBF6-A74A-FDFE-D8C46B838E22}"/>
                </a:ext>
              </a:extLst>
            </p:cNvPr>
            <p:cNvSpPr txBox="1"/>
            <p:nvPr/>
          </p:nvSpPr>
          <p:spPr>
            <a:xfrm>
              <a:off x="7231276" y="4784585"/>
              <a:ext cx="1869423" cy="830997"/>
            </a:xfrm>
            <a:prstGeom prst="rect">
              <a:avLst/>
            </a:prstGeom>
            <a:noFill/>
          </p:spPr>
          <p:txBody>
            <a:bodyPr wrap="none" rtlCol="0">
              <a:spAutoFit/>
            </a:bodyPr>
            <a:lstStyle/>
            <a:p>
              <a:r>
                <a:rPr lang="en-US" sz="2400" dirty="0"/>
                <a:t>Background </a:t>
              </a:r>
              <a:br>
                <a:rPr lang="en-US" sz="2400" dirty="0"/>
              </a:br>
              <a:r>
                <a:rPr lang="en-US" sz="2400" dirty="0"/>
                <a:t>knowledge</a:t>
              </a:r>
            </a:p>
          </p:txBody>
        </p:sp>
      </p:grpSp>
    </p:spTree>
    <p:extLst>
      <p:ext uri="{BB962C8B-B14F-4D97-AF65-F5344CB8AC3E}">
        <p14:creationId xmlns:p14="http://schemas.microsoft.com/office/powerpoint/2010/main" val="2562725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81C508-3F8C-0F51-ECF0-05A6F685DF32}"/>
              </a:ext>
            </a:extLst>
          </p:cNvPr>
          <p:cNvGrpSpPr/>
          <p:nvPr/>
        </p:nvGrpSpPr>
        <p:grpSpPr>
          <a:xfrm>
            <a:off x="7489433" y="930127"/>
            <a:ext cx="2595876" cy="5113488"/>
            <a:chOff x="6513567" y="1768248"/>
            <a:chExt cx="2595876" cy="4028677"/>
          </a:xfrm>
        </p:grpSpPr>
        <p:sp>
          <p:nvSpPr>
            <p:cNvPr id="3" name="Right Brace 2">
              <a:extLst>
                <a:ext uri="{FF2B5EF4-FFF2-40B4-BE49-F238E27FC236}">
                  <a16:creationId xmlns:a16="http://schemas.microsoft.com/office/drawing/2014/main" id="{F0FD7E3E-8ACE-B552-61D5-0688BD5E9C69}"/>
                </a:ext>
              </a:extLst>
            </p:cNvPr>
            <p:cNvSpPr/>
            <p:nvPr/>
          </p:nvSpPr>
          <p:spPr>
            <a:xfrm>
              <a:off x="6513567" y="1768248"/>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8683B109-6DA4-87EF-C16F-FF815C148748}"/>
                </a:ext>
              </a:extLst>
            </p:cNvPr>
            <p:cNvSpPr/>
            <p:nvPr/>
          </p:nvSpPr>
          <p:spPr>
            <a:xfrm>
              <a:off x="6528957" y="3149397"/>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DF04EF47-F3E3-1984-87F9-A0FA69DC288D}"/>
                </a:ext>
              </a:extLst>
            </p:cNvPr>
            <p:cNvSpPr/>
            <p:nvPr/>
          </p:nvSpPr>
          <p:spPr>
            <a:xfrm>
              <a:off x="6528956" y="4530546"/>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401CE48-6EA8-E6B7-A5B0-FF06FA48662E}"/>
                </a:ext>
              </a:extLst>
            </p:cNvPr>
            <p:cNvSpPr txBox="1"/>
            <p:nvPr/>
          </p:nvSpPr>
          <p:spPr>
            <a:xfrm>
              <a:off x="7274967" y="2193868"/>
              <a:ext cx="1467068" cy="461665"/>
            </a:xfrm>
            <a:prstGeom prst="rect">
              <a:avLst/>
            </a:prstGeom>
            <a:noFill/>
          </p:spPr>
          <p:txBody>
            <a:bodyPr wrap="none" rtlCol="0">
              <a:spAutoFit/>
            </a:bodyPr>
            <a:lstStyle/>
            <a:p>
              <a:r>
                <a:rPr lang="en-US" sz="2400" dirty="0"/>
                <a:t>Expertise</a:t>
              </a:r>
            </a:p>
          </p:txBody>
        </p:sp>
        <p:sp>
          <p:nvSpPr>
            <p:cNvPr id="7" name="TextBox 6">
              <a:extLst>
                <a:ext uri="{FF2B5EF4-FFF2-40B4-BE49-F238E27FC236}">
                  <a16:creationId xmlns:a16="http://schemas.microsoft.com/office/drawing/2014/main" id="{2D525208-0398-30EE-75CD-12BE118B20DE}"/>
                </a:ext>
              </a:extLst>
            </p:cNvPr>
            <p:cNvSpPr txBox="1"/>
            <p:nvPr/>
          </p:nvSpPr>
          <p:spPr>
            <a:xfrm>
              <a:off x="7217578" y="3401260"/>
              <a:ext cx="1891865" cy="461665"/>
            </a:xfrm>
            <a:prstGeom prst="rect">
              <a:avLst/>
            </a:prstGeom>
            <a:noFill/>
          </p:spPr>
          <p:txBody>
            <a:bodyPr wrap="none" rtlCol="0">
              <a:spAutoFit/>
            </a:bodyPr>
            <a:lstStyle/>
            <a:p>
              <a:r>
                <a:rPr lang="en-US" sz="2400" dirty="0"/>
                <a:t>Competency</a:t>
              </a:r>
            </a:p>
          </p:txBody>
        </p:sp>
        <p:sp>
          <p:nvSpPr>
            <p:cNvPr id="8" name="TextBox 7">
              <a:extLst>
                <a:ext uri="{FF2B5EF4-FFF2-40B4-BE49-F238E27FC236}">
                  <a16:creationId xmlns:a16="http://schemas.microsoft.com/office/drawing/2014/main" id="{69338B35-9E3A-9AB5-6722-890DB811E143}"/>
                </a:ext>
              </a:extLst>
            </p:cNvPr>
            <p:cNvSpPr txBox="1"/>
            <p:nvPr/>
          </p:nvSpPr>
          <p:spPr>
            <a:xfrm>
              <a:off x="7231276" y="4784585"/>
              <a:ext cx="1869423" cy="830997"/>
            </a:xfrm>
            <a:prstGeom prst="rect">
              <a:avLst/>
            </a:prstGeom>
            <a:noFill/>
          </p:spPr>
          <p:txBody>
            <a:bodyPr wrap="none" rtlCol="0">
              <a:spAutoFit/>
            </a:bodyPr>
            <a:lstStyle/>
            <a:p>
              <a:r>
                <a:rPr lang="en-US" sz="2400" dirty="0"/>
                <a:t>Background </a:t>
              </a:r>
              <a:br>
                <a:rPr lang="en-US" sz="2400" dirty="0"/>
              </a:br>
              <a:r>
                <a:rPr lang="en-US" sz="2400" dirty="0"/>
                <a:t>knowledge</a:t>
              </a:r>
            </a:p>
          </p:txBody>
        </p:sp>
      </p:grpSp>
      <p:sp>
        <p:nvSpPr>
          <p:cNvPr id="9" name="Rectangle 8">
            <a:extLst>
              <a:ext uri="{FF2B5EF4-FFF2-40B4-BE49-F238E27FC236}">
                <a16:creationId xmlns:a16="http://schemas.microsoft.com/office/drawing/2014/main" id="{4ECE0418-C1E0-A4C6-11A7-3B253E807D8D}"/>
              </a:ext>
            </a:extLst>
          </p:cNvPr>
          <p:cNvSpPr/>
          <p:nvPr/>
        </p:nvSpPr>
        <p:spPr>
          <a:xfrm>
            <a:off x="1100138" y="917854"/>
            <a:ext cx="6125407" cy="1607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a:sym typeface="Wingdings 3" panose="05040102010807070707" pitchFamily="18" charset="2"/>
              </a:rPr>
              <a:t> </a:t>
            </a:r>
            <a:r>
              <a:rPr lang="en-US" sz="2400" dirty="0">
                <a:sym typeface="Wingdings 3" panose="05040102010807070707" pitchFamily="18" charset="2"/>
              </a:rPr>
              <a:t>Lots of varied </a:t>
            </a:r>
            <a:r>
              <a:rPr lang="en-US" sz="2400" dirty="0"/>
              <a:t>experience</a:t>
            </a:r>
          </a:p>
          <a:p>
            <a:pPr marL="342900" indent="-342900">
              <a:buFont typeface="Wingdings 3" panose="05040102010807070707" pitchFamily="18" charset="2"/>
              <a:buChar char="Î"/>
            </a:pPr>
            <a:r>
              <a:rPr lang="en-US" sz="2400" dirty="0">
                <a:sym typeface="Wingdings 3" panose="05040102010807070707" pitchFamily="18" charset="2"/>
              </a:rPr>
              <a:t>Increasing time per increment</a:t>
            </a:r>
          </a:p>
          <a:p>
            <a:r>
              <a:rPr lang="en-US" sz="2400" i="1" dirty="0">
                <a:sym typeface="Wingdings 3" panose="05040102010807070707" pitchFamily="18" charset="2"/>
              </a:rPr>
              <a:t>Increased awareness of how much to learn</a:t>
            </a:r>
            <a:endParaRPr lang="en-US" sz="2400" i="1" dirty="0"/>
          </a:p>
        </p:txBody>
      </p:sp>
      <p:sp>
        <p:nvSpPr>
          <p:cNvPr id="10" name="Rectangle 9">
            <a:extLst>
              <a:ext uri="{FF2B5EF4-FFF2-40B4-BE49-F238E27FC236}">
                <a16:creationId xmlns:a16="http://schemas.microsoft.com/office/drawing/2014/main" id="{4FD8158E-01DD-9DF2-938E-C23294D7D97D}"/>
              </a:ext>
            </a:extLst>
          </p:cNvPr>
          <p:cNvSpPr/>
          <p:nvPr/>
        </p:nvSpPr>
        <p:spPr>
          <a:xfrm>
            <a:off x="1100138" y="2683181"/>
            <a:ext cx="6125407" cy="1607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a:sym typeface="Wingdings 3" panose="05040102010807070707" pitchFamily="18" charset="2"/>
              </a:rPr>
              <a:t> </a:t>
            </a:r>
            <a:r>
              <a:rPr lang="en-US" sz="2400" dirty="0"/>
              <a:t>Study and experience</a:t>
            </a:r>
          </a:p>
          <a:p>
            <a:r>
              <a:rPr lang="en-US" sz="3600" dirty="0">
                <a:sym typeface="Wingdings 3" panose="05040102010807070707" pitchFamily="18" charset="2"/>
              </a:rPr>
              <a:t></a:t>
            </a:r>
            <a:r>
              <a:rPr lang="en-US" sz="2400" dirty="0">
                <a:sym typeface="Wingdings 3" panose="05040102010807070707" pitchFamily="18" charset="2"/>
              </a:rPr>
              <a:t>  </a:t>
            </a:r>
            <a:r>
              <a:rPr lang="en-US" sz="2400" dirty="0"/>
              <a:t>Reasonable effort for new knowledge, </a:t>
            </a:r>
            <a:r>
              <a:rPr lang="en-US" sz="2400" i="1" dirty="0"/>
              <a:t>Often with confidence</a:t>
            </a:r>
          </a:p>
        </p:txBody>
      </p:sp>
      <p:sp>
        <p:nvSpPr>
          <p:cNvPr id="11" name="Rectangle 10">
            <a:extLst>
              <a:ext uri="{FF2B5EF4-FFF2-40B4-BE49-F238E27FC236}">
                <a16:creationId xmlns:a16="http://schemas.microsoft.com/office/drawing/2014/main" id="{5AF8943E-0457-1A35-9FDB-22EC4E6B9E8B}"/>
              </a:ext>
            </a:extLst>
          </p:cNvPr>
          <p:cNvSpPr/>
          <p:nvPr/>
        </p:nvSpPr>
        <p:spPr>
          <a:xfrm>
            <a:off x="1100138" y="4448508"/>
            <a:ext cx="6125407" cy="1607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a:sym typeface="Wingdings 3" panose="05040102010807070707" pitchFamily="18" charset="2"/>
              </a:rPr>
              <a:t> </a:t>
            </a:r>
            <a:r>
              <a:rPr lang="en-US" sz="2400" dirty="0"/>
              <a:t>Building and refining mental models</a:t>
            </a:r>
          </a:p>
          <a:p>
            <a:pPr marL="342900" indent="-342900">
              <a:buFont typeface="Wingdings 3" panose="05040102010807070707" pitchFamily="18" charset="2"/>
              <a:buChar char="Î"/>
            </a:pPr>
            <a:r>
              <a:rPr lang="en-US" sz="2400" dirty="0"/>
              <a:t>Reasonable effort for new knowledge</a:t>
            </a:r>
          </a:p>
          <a:p>
            <a:r>
              <a:rPr lang="en-US" sz="2400" i="1" dirty="0"/>
              <a:t>Overwhelmed</a:t>
            </a:r>
          </a:p>
        </p:txBody>
      </p:sp>
      <p:sp>
        <p:nvSpPr>
          <p:cNvPr id="12" name="TextBox 11">
            <a:extLst>
              <a:ext uri="{FF2B5EF4-FFF2-40B4-BE49-F238E27FC236}">
                <a16:creationId xmlns:a16="http://schemas.microsoft.com/office/drawing/2014/main" id="{AA5FFEDE-A50B-6EDB-0C20-C6CF1664A8B9}"/>
              </a:ext>
            </a:extLst>
          </p:cNvPr>
          <p:cNvSpPr txBox="1"/>
          <p:nvPr/>
        </p:nvSpPr>
        <p:spPr>
          <a:xfrm>
            <a:off x="454819" y="284883"/>
            <a:ext cx="6875600" cy="523220"/>
          </a:xfrm>
          <a:prstGeom prst="rect">
            <a:avLst/>
          </a:prstGeom>
          <a:noFill/>
        </p:spPr>
        <p:txBody>
          <a:bodyPr wrap="none" rtlCol="0">
            <a:spAutoFit/>
          </a:bodyPr>
          <a:lstStyle/>
          <a:p>
            <a:r>
              <a:rPr lang="en-US" sz="2800" dirty="0"/>
              <a:t>How do we get there </a:t>
            </a:r>
            <a:r>
              <a:rPr lang="en-US" sz="2800" dirty="0">
                <a:sym typeface="Wingdings 3" panose="05040102010807070707" pitchFamily="18" charset="2"/>
              </a:rPr>
              <a:t></a:t>
            </a:r>
            <a:r>
              <a:rPr lang="en-US" sz="2800" dirty="0"/>
              <a:t> and stay there </a:t>
            </a:r>
            <a:r>
              <a:rPr lang="en-US" sz="2800" dirty="0">
                <a:sym typeface="Wingdings 3" panose="05040102010807070707" pitchFamily="18" charset="2"/>
              </a:rPr>
              <a:t></a:t>
            </a:r>
            <a:r>
              <a:rPr lang="en-US" sz="2800" dirty="0"/>
              <a:t>?</a:t>
            </a:r>
          </a:p>
        </p:txBody>
      </p:sp>
    </p:spTree>
    <p:extLst>
      <p:ext uri="{BB962C8B-B14F-4D97-AF65-F5344CB8AC3E}">
        <p14:creationId xmlns:p14="http://schemas.microsoft.com/office/powerpoint/2010/main" val="924192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256D-DE84-9DFC-2FF0-74F374D61F61}"/>
              </a:ext>
            </a:extLst>
          </p:cNvPr>
          <p:cNvSpPr>
            <a:spLocks noGrp="1"/>
          </p:cNvSpPr>
          <p:nvPr>
            <p:ph type="title"/>
          </p:nvPr>
        </p:nvSpPr>
        <p:spPr/>
        <p:txBody>
          <a:bodyPr/>
          <a:lstStyle/>
          <a:p>
            <a:r>
              <a:rPr lang="en-US" dirty="0"/>
              <a:t>Expertise</a:t>
            </a:r>
          </a:p>
        </p:txBody>
      </p:sp>
      <p:sp>
        <p:nvSpPr>
          <p:cNvPr id="3" name="Content Placeholder 2">
            <a:extLst>
              <a:ext uri="{FF2B5EF4-FFF2-40B4-BE49-F238E27FC236}">
                <a16:creationId xmlns:a16="http://schemas.microsoft.com/office/drawing/2014/main" id="{B2F84F85-CA57-4D65-58F3-2BCD496E9879}"/>
              </a:ext>
            </a:extLst>
          </p:cNvPr>
          <p:cNvSpPr>
            <a:spLocks noGrp="1"/>
          </p:cNvSpPr>
          <p:nvPr>
            <p:ph idx="1"/>
          </p:nvPr>
        </p:nvSpPr>
        <p:spPr>
          <a:xfrm>
            <a:off x="677334" y="2160589"/>
            <a:ext cx="9424024" cy="3880773"/>
          </a:xfrm>
        </p:spPr>
        <p:txBody>
          <a:bodyPr>
            <a:normAutofit/>
          </a:bodyPr>
          <a:lstStyle/>
          <a:p>
            <a:r>
              <a:rPr lang="en-US" sz="2400" dirty="0"/>
              <a:t>Key technique: Approach problems from many directions, creativity is key</a:t>
            </a:r>
          </a:p>
          <a:p>
            <a:r>
              <a:rPr lang="en-US" sz="2400" dirty="0"/>
              <a:t>Biggest challenge: Finding good feedback and discussion and increasing investment/learning ratio</a:t>
            </a:r>
          </a:p>
          <a:p>
            <a:endParaRPr lang="en-US" sz="2400" dirty="0"/>
          </a:p>
          <a:p>
            <a:r>
              <a:rPr lang="en-US" sz="2400" dirty="0"/>
              <a:t>Best tip: Articulating ideas and answering questions while </a:t>
            </a:r>
            <a:br>
              <a:rPr lang="en-US" sz="2400" dirty="0"/>
            </a:br>
            <a:r>
              <a:rPr lang="en-US" sz="2400" dirty="0"/>
              <a:t>teaching broadens your perspective</a:t>
            </a:r>
          </a:p>
        </p:txBody>
      </p:sp>
    </p:spTree>
    <p:extLst>
      <p:ext uri="{BB962C8B-B14F-4D97-AF65-F5344CB8AC3E}">
        <p14:creationId xmlns:p14="http://schemas.microsoft.com/office/powerpoint/2010/main" val="406207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descr="Thumbnail of earlier slide with pyramid, graph of knowledge levels, and expertise/competency/background knowledge.">
            <a:extLst>
              <a:ext uri="{FF2B5EF4-FFF2-40B4-BE49-F238E27FC236}">
                <a16:creationId xmlns:a16="http://schemas.microsoft.com/office/drawing/2014/main" id="{12850DBC-8AEB-FA4A-55FF-C6808F25A409}"/>
              </a:ext>
            </a:extLst>
          </p:cNvPr>
          <p:cNvGrpSpPr/>
          <p:nvPr/>
        </p:nvGrpSpPr>
        <p:grpSpPr>
          <a:xfrm>
            <a:off x="0" y="-79513"/>
            <a:ext cx="6783754" cy="4237298"/>
            <a:chOff x="0" y="-79513"/>
            <a:chExt cx="5433391" cy="3538330"/>
          </a:xfrm>
        </p:grpSpPr>
        <p:grpSp>
          <p:nvGrpSpPr>
            <p:cNvPr id="11" name="Group 10">
              <a:extLst>
                <a:ext uri="{FF2B5EF4-FFF2-40B4-BE49-F238E27FC236}">
                  <a16:creationId xmlns:a16="http://schemas.microsoft.com/office/drawing/2014/main" id="{7D10BC33-B8DB-67A1-726C-D05C8D6B6725}"/>
                </a:ext>
              </a:extLst>
            </p:cNvPr>
            <p:cNvGrpSpPr/>
            <p:nvPr/>
          </p:nvGrpSpPr>
          <p:grpSpPr>
            <a:xfrm>
              <a:off x="0" y="0"/>
              <a:ext cx="5426766" cy="3429000"/>
              <a:chOff x="215347" y="274153"/>
              <a:chExt cx="4707835" cy="2648157"/>
            </a:xfrm>
          </p:grpSpPr>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8A393444-BE75-E11D-2542-D397C9836BFD}"/>
                      </a:ext>
                    </a:extLst>
                  </p:cNvPr>
                  <p:cNvGraphicFramePr>
                    <a:graphicFrameLocks noChangeAspect="1"/>
                  </p:cNvGraphicFramePr>
                  <p:nvPr/>
                </p:nvGraphicFramePr>
                <p:xfrm>
                  <a:off x="215347" y="274153"/>
                  <a:ext cx="4707835" cy="2648157"/>
                </p:xfrm>
                <a:graphic>
                  <a:graphicData uri="http://schemas.microsoft.com/office/powerpoint/2016/slidezoom">
                    <pslz:sldZm>
                      <pslz:sldZmObj sldId="273" cId="3254804583">
                        <pslz:zmPr id="{8953EC45-C465-418D-8992-96CA426B42B2}" returnToParent="0" transitionDur="1000">
                          <p166:blipFill xmlns:p166="http://schemas.microsoft.com/office/powerpoint/2016/6/main">
                            <a:blip r:embed="rId2"/>
                            <a:stretch>
                              <a:fillRect/>
                            </a:stretch>
                          </p166:blipFill>
                          <p166:spPr xmlns:p166="http://schemas.microsoft.com/office/powerpoint/2016/6/main">
                            <a:xfrm>
                              <a:off x="0" y="0"/>
                              <a:ext cx="6775482" cy="4106371"/>
                            </a:xfrm>
                            <a:prstGeom prst="rect">
                              <a:avLst/>
                            </a:prstGeom>
                            <a:ln w="3175">
                              <a:solidFill>
                                <a:prstClr val="ltGray"/>
                              </a:solidFill>
                            </a:ln>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8A393444-BE75-E11D-2542-D397C9836BFD}"/>
                      </a:ext>
                    </a:extLst>
                  </p:cNvPr>
                  <p:cNvPicPr>
                    <a:picLocks noGrp="1" noRot="1" noChangeAspect="1" noMove="1" noResize="1" noEditPoints="1" noAdjustHandles="1" noChangeArrowheads="1" noChangeShapeType="1"/>
                  </p:cNvPicPr>
                  <p:nvPr/>
                </p:nvPicPr>
                <p:blipFill>
                  <a:blip r:embed="rId4"/>
                  <a:stretch>
                    <a:fillRect/>
                  </a:stretch>
                </p:blipFill>
                <p:spPr>
                  <a:xfrm>
                    <a:off x="0" y="15707"/>
                    <a:ext cx="6775482" cy="4106371"/>
                  </a:xfrm>
                  <a:prstGeom prst="rect">
                    <a:avLst/>
                  </a:prstGeom>
                  <a:ln w="3175">
                    <a:solidFill>
                      <a:prstClr val="ltGray"/>
                    </a:solidFill>
                  </a:ln>
                </p:spPr>
              </p:pic>
            </mc:Fallback>
          </mc:AlternateContent>
          <p:sp>
            <p:nvSpPr>
              <p:cNvPr id="10" name="Right Triangle 9">
                <a:extLst>
                  <a:ext uri="{FF2B5EF4-FFF2-40B4-BE49-F238E27FC236}">
                    <a16:creationId xmlns:a16="http://schemas.microsoft.com/office/drawing/2014/main" id="{0E429409-1B7F-A6D5-C693-43648866FAA8}"/>
                  </a:ext>
                </a:extLst>
              </p:cNvPr>
              <p:cNvSpPr/>
              <p:nvPr/>
            </p:nvSpPr>
            <p:spPr>
              <a:xfrm>
                <a:off x="215347" y="1779284"/>
                <a:ext cx="177482" cy="1143026"/>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reeform: Shape 11">
              <a:extLst>
                <a:ext uri="{FF2B5EF4-FFF2-40B4-BE49-F238E27FC236}">
                  <a16:creationId xmlns:a16="http://schemas.microsoft.com/office/drawing/2014/main" id="{6B5BC2DF-875B-519C-A9BD-FDF693303107}"/>
                </a:ext>
              </a:extLst>
            </p:cNvPr>
            <p:cNvSpPr/>
            <p:nvPr/>
          </p:nvSpPr>
          <p:spPr>
            <a:xfrm>
              <a:off x="3094383" y="-79513"/>
              <a:ext cx="2339008" cy="3538330"/>
            </a:xfrm>
            <a:custGeom>
              <a:avLst/>
              <a:gdLst>
                <a:gd name="connsiteX0" fmla="*/ 755374 w 2339008"/>
                <a:gd name="connsiteY0" fmla="*/ 0 h 3538330"/>
                <a:gd name="connsiteX1" fmla="*/ 781878 w 2339008"/>
                <a:gd name="connsiteY1" fmla="*/ 298174 h 3538330"/>
                <a:gd name="connsiteX2" fmla="*/ 1318591 w 2339008"/>
                <a:gd name="connsiteY2" fmla="*/ 1895061 h 3538330"/>
                <a:gd name="connsiteX3" fmla="*/ 1080052 w 2339008"/>
                <a:gd name="connsiteY3" fmla="*/ 2710070 h 3538330"/>
                <a:gd name="connsiteX4" fmla="*/ 828260 w 2339008"/>
                <a:gd name="connsiteY4" fmla="*/ 2968487 h 3538330"/>
                <a:gd name="connsiteX5" fmla="*/ 0 w 2339008"/>
                <a:gd name="connsiteY5" fmla="*/ 3525078 h 3538330"/>
                <a:gd name="connsiteX6" fmla="*/ 2339008 w 2339008"/>
                <a:gd name="connsiteY6" fmla="*/ 3538330 h 3538330"/>
                <a:gd name="connsiteX7" fmla="*/ 2332382 w 2339008"/>
                <a:gd name="connsiteY7" fmla="*/ 53009 h 3538330"/>
                <a:gd name="connsiteX8" fmla="*/ 735495 w 2339008"/>
                <a:gd name="connsiteY8" fmla="*/ 46383 h 353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9008" h="3538330">
                  <a:moveTo>
                    <a:pt x="755374" y="0"/>
                  </a:moveTo>
                  <a:lnTo>
                    <a:pt x="781878" y="298174"/>
                  </a:lnTo>
                  <a:lnTo>
                    <a:pt x="1318591" y="1895061"/>
                  </a:lnTo>
                  <a:lnTo>
                    <a:pt x="1080052" y="2710070"/>
                  </a:lnTo>
                  <a:lnTo>
                    <a:pt x="828260" y="2968487"/>
                  </a:lnTo>
                  <a:lnTo>
                    <a:pt x="0" y="3525078"/>
                  </a:lnTo>
                  <a:lnTo>
                    <a:pt x="2339008" y="3538330"/>
                  </a:lnTo>
                  <a:cubicBezTo>
                    <a:pt x="2336799" y="2376556"/>
                    <a:pt x="2334591" y="1214783"/>
                    <a:pt x="2332382" y="53009"/>
                  </a:cubicBezTo>
                  <a:lnTo>
                    <a:pt x="735495" y="46383"/>
                  </a:lnTo>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AD76570C-EDE8-D5BA-9191-BC453CBA58DA}"/>
              </a:ext>
            </a:extLst>
          </p:cNvPr>
          <p:cNvSpPr txBox="1"/>
          <p:nvPr/>
        </p:nvSpPr>
        <p:spPr>
          <a:xfrm>
            <a:off x="6301311" y="1182231"/>
            <a:ext cx="4912888" cy="2246769"/>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square">
            <a:spAutoFit/>
          </a:bodyPr>
          <a:lstStyle/>
          <a:p>
            <a:r>
              <a:rPr lang="en-US" sz="2800" dirty="0">
                <a:solidFill>
                  <a:srgbClr val="121921"/>
                </a:solidFill>
                <a:latin typeface="Source Sans Pro" panose="020B0503030403020204" pitchFamily="34" charset="0"/>
              </a:rPr>
              <a:t>Consider where to have</a:t>
            </a:r>
            <a:br>
              <a:rPr lang="en-US" sz="2800" dirty="0">
                <a:solidFill>
                  <a:srgbClr val="121921"/>
                </a:solidFill>
                <a:latin typeface="Source Sans Pro" panose="020B0503030403020204" pitchFamily="34" charset="0"/>
              </a:rPr>
            </a:br>
            <a:r>
              <a:rPr lang="en-US" sz="2800" dirty="0">
                <a:solidFill>
                  <a:srgbClr val="121921"/>
                </a:solidFill>
                <a:latin typeface="Source Sans Pro" panose="020B0503030403020204" pitchFamily="34" charset="0"/>
              </a:rPr>
              <a:t> general knowledge, </a:t>
            </a:r>
            <a:br>
              <a:rPr lang="en-US" sz="2800" dirty="0">
                <a:solidFill>
                  <a:srgbClr val="121921"/>
                </a:solidFill>
                <a:latin typeface="Source Sans Pro" panose="020B0503030403020204" pitchFamily="34" charset="0"/>
              </a:rPr>
            </a:br>
            <a:r>
              <a:rPr lang="en-US" sz="2800" dirty="0">
                <a:solidFill>
                  <a:srgbClr val="121921"/>
                </a:solidFill>
                <a:latin typeface="Source Sans Pro" panose="020B0503030403020204" pitchFamily="34" charset="0"/>
              </a:rPr>
              <a:t>competency or strive for expertise in each area you are thinking and learning about</a:t>
            </a:r>
            <a:endParaRPr lang="en-US" sz="2800" dirty="0"/>
          </a:p>
        </p:txBody>
      </p:sp>
      <p:sp>
        <p:nvSpPr>
          <p:cNvPr id="16" name="Content Placeholder 2">
            <a:extLst>
              <a:ext uri="{FF2B5EF4-FFF2-40B4-BE49-F238E27FC236}">
                <a16:creationId xmlns:a16="http://schemas.microsoft.com/office/drawing/2014/main" id="{FD19C014-98DE-D35F-09FD-948694E77CE4}"/>
              </a:ext>
            </a:extLst>
          </p:cNvPr>
          <p:cNvSpPr txBox="1">
            <a:spLocks/>
          </p:cNvSpPr>
          <p:nvPr/>
        </p:nvSpPr>
        <p:spPr>
          <a:xfrm>
            <a:off x="1135057" y="3855471"/>
            <a:ext cx="8596668" cy="287175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800" dirty="0"/>
              <a:t>Remember</a:t>
            </a:r>
          </a:p>
          <a:p>
            <a:pPr lvl="1"/>
            <a:r>
              <a:rPr lang="en-US" sz="2600" dirty="0"/>
              <a:t>You are not alone</a:t>
            </a:r>
          </a:p>
          <a:p>
            <a:pPr lvl="1"/>
            <a:r>
              <a:rPr lang="en-US" sz="2600" dirty="0"/>
              <a:t>Good resources are incredibly valuable</a:t>
            </a:r>
          </a:p>
          <a:p>
            <a:endParaRPr lang="en-US" sz="2800" dirty="0"/>
          </a:p>
        </p:txBody>
      </p:sp>
    </p:spTree>
    <p:extLst>
      <p:ext uri="{BB962C8B-B14F-4D97-AF65-F5344CB8AC3E}">
        <p14:creationId xmlns:p14="http://schemas.microsoft.com/office/powerpoint/2010/main" val="2723986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256D-DE84-9DFC-2FF0-74F374D61F61}"/>
              </a:ext>
            </a:extLst>
          </p:cNvPr>
          <p:cNvSpPr>
            <a:spLocks noGrp="1"/>
          </p:cNvSpPr>
          <p:nvPr>
            <p:ph type="title"/>
          </p:nvPr>
        </p:nvSpPr>
        <p:spPr/>
        <p:txBody>
          <a:bodyPr/>
          <a:lstStyle/>
          <a:p>
            <a:r>
              <a:rPr lang="en-US" dirty="0"/>
              <a:t>Competency</a:t>
            </a:r>
          </a:p>
        </p:txBody>
      </p:sp>
      <p:sp>
        <p:nvSpPr>
          <p:cNvPr id="3" name="Content Placeholder 2">
            <a:extLst>
              <a:ext uri="{FF2B5EF4-FFF2-40B4-BE49-F238E27FC236}">
                <a16:creationId xmlns:a16="http://schemas.microsoft.com/office/drawing/2014/main" id="{B2F84F85-CA57-4D65-58F3-2BCD496E9879}"/>
              </a:ext>
            </a:extLst>
          </p:cNvPr>
          <p:cNvSpPr>
            <a:spLocks noGrp="1"/>
          </p:cNvSpPr>
          <p:nvPr>
            <p:ph idx="1"/>
          </p:nvPr>
        </p:nvSpPr>
        <p:spPr>
          <a:xfrm>
            <a:off x="677334" y="2160589"/>
            <a:ext cx="9424024" cy="3880773"/>
          </a:xfrm>
        </p:spPr>
        <p:txBody>
          <a:bodyPr>
            <a:normAutofit/>
          </a:bodyPr>
          <a:lstStyle/>
          <a:p>
            <a:r>
              <a:rPr lang="en-US" sz="2400" dirty="0"/>
              <a:t>Key technique: Repetition, asking questions, code review</a:t>
            </a:r>
          </a:p>
          <a:p>
            <a:r>
              <a:rPr lang="en-US" sz="2400" dirty="0"/>
              <a:t>Biggest challenge: Finding enough time to expand knowledge</a:t>
            </a:r>
          </a:p>
          <a:p>
            <a:endParaRPr lang="en-US" sz="2400" dirty="0"/>
          </a:p>
          <a:p>
            <a:r>
              <a:rPr lang="en-US" sz="2400" dirty="0"/>
              <a:t>Best tip: Don’t be afraid to ask questions</a:t>
            </a:r>
          </a:p>
        </p:txBody>
      </p:sp>
    </p:spTree>
    <p:extLst>
      <p:ext uri="{BB962C8B-B14F-4D97-AF65-F5344CB8AC3E}">
        <p14:creationId xmlns:p14="http://schemas.microsoft.com/office/powerpoint/2010/main" val="181382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6FB12D-93D7-F1C7-872D-34BB8E277503}"/>
              </a:ext>
            </a:extLst>
          </p:cNvPr>
          <p:cNvSpPr txBox="1"/>
          <p:nvPr/>
        </p:nvSpPr>
        <p:spPr>
          <a:xfrm>
            <a:off x="609600" y="1187999"/>
            <a:ext cx="10912151" cy="3785652"/>
          </a:xfrm>
          <a:prstGeom prst="rect">
            <a:avLst/>
          </a:prstGeom>
          <a:noFill/>
        </p:spPr>
        <p:txBody>
          <a:bodyPr wrap="square" rtlCol="0">
            <a:spAutoFit/>
          </a:bodyPr>
          <a:lstStyle/>
          <a:p>
            <a:r>
              <a:rPr lang="en-US" sz="3200" dirty="0">
                <a:solidFill>
                  <a:schemeClr val="accent1"/>
                </a:solidFill>
                <a:latin typeface="+mj-lt"/>
                <a:ea typeface="+mj-ea"/>
                <a:cs typeface="+mj-cs"/>
              </a:rPr>
              <a:t>Competency lets you do your job effectively</a:t>
            </a:r>
          </a:p>
          <a:p>
            <a:endParaRPr lang="en-US" sz="3200" dirty="0">
              <a:solidFill>
                <a:schemeClr val="accent1"/>
              </a:solidFill>
              <a:latin typeface="+mj-lt"/>
              <a:ea typeface="+mj-ea"/>
              <a:cs typeface="+mj-cs"/>
            </a:endParaRPr>
          </a:p>
          <a:p>
            <a:r>
              <a:rPr lang="en-US" sz="3200" dirty="0">
                <a:solidFill>
                  <a:schemeClr val="accent1"/>
                </a:solidFill>
                <a:latin typeface="+mj-lt"/>
                <a:ea typeface="+mj-ea"/>
                <a:cs typeface="+mj-cs"/>
              </a:rPr>
              <a:t>There’s no badge and finished, you are always pushing </a:t>
            </a:r>
          </a:p>
          <a:p>
            <a:endParaRPr lang="en-US" sz="3200" dirty="0">
              <a:solidFill>
                <a:schemeClr val="accent1"/>
              </a:solidFill>
              <a:latin typeface="+mj-lt"/>
              <a:ea typeface="+mj-ea"/>
              <a:cs typeface="+mj-cs"/>
            </a:endParaRPr>
          </a:p>
          <a:p>
            <a:r>
              <a:rPr lang="en-US" sz="3200" dirty="0">
                <a:solidFill>
                  <a:schemeClr val="accent1"/>
                </a:solidFill>
                <a:latin typeface="+mj-lt"/>
                <a:ea typeface="+mj-ea"/>
                <a:cs typeface="+mj-cs"/>
              </a:rPr>
              <a:t>You can still make mistakes, if they are caught. Analyzers!</a:t>
            </a:r>
          </a:p>
          <a:p>
            <a:endParaRPr lang="en-US" sz="3200" dirty="0">
              <a:solidFill>
                <a:schemeClr val="accent1"/>
              </a:solidFill>
              <a:latin typeface="+mj-lt"/>
              <a:ea typeface="+mj-ea"/>
              <a:cs typeface="+mj-cs"/>
            </a:endParaRPr>
          </a:p>
          <a:p>
            <a:r>
              <a:rPr lang="en-US" sz="4800" b="1" dirty="0">
                <a:solidFill>
                  <a:schemeClr val="accent1"/>
                </a:solidFill>
                <a:latin typeface="+mj-lt"/>
                <a:ea typeface="+mj-ea"/>
                <a:cs typeface="+mj-cs"/>
              </a:rPr>
              <a:t>This is what the rest of the day is all about!</a:t>
            </a:r>
          </a:p>
        </p:txBody>
      </p:sp>
    </p:spTree>
    <p:extLst>
      <p:ext uri="{BB962C8B-B14F-4D97-AF65-F5344CB8AC3E}">
        <p14:creationId xmlns:p14="http://schemas.microsoft.com/office/powerpoint/2010/main" val="4127878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256D-DE84-9DFC-2FF0-74F374D61F61}"/>
              </a:ext>
            </a:extLst>
          </p:cNvPr>
          <p:cNvSpPr>
            <a:spLocks noGrp="1"/>
          </p:cNvSpPr>
          <p:nvPr>
            <p:ph type="title"/>
          </p:nvPr>
        </p:nvSpPr>
        <p:spPr/>
        <p:txBody>
          <a:bodyPr/>
          <a:lstStyle/>
          <a:p>
            <a:r>
              <a:rPr lang="en-US" dirty="0"/>
              <a:t>General knowledge</a:t>
            </a:r>
          </a:p>
        </p:txBody>
      </p:sp>
      <p:sp>
        <p:nvSpPr>
          <p:cNvPr id="3" name="Content Placeholder 2">
            <a:extLst>
              <a:ext uri="{FF2B5EF4-FFF2-40B4-BE49-F238E27FC236}">
                <a16:creationId xmlns:a16="http://schemas.microsoft.com/office/drawing/2014/main" id="{B2F84F85-CA57-4D65-58F3-2BCD496E9879}"/>
              </a:ext>
            </a:extLst>
          </p:cNvPr>
          <p:cNvSpPr>
            <a:spLocks noGrp="1"/>
          </p:cNvSpPr>
          <p:nvPr>
            <p:ph idx="1"/>
          </p:nvPr>
        </p:nvSpPr>
        <p:spPr>
          <a:xfrm>
            <a:off x="677334" y="2160589"/>
            <a:ext cx="9424024" cy="3880773"/>
          </a:xfrm>
        </p:spPr>
        <p:txBody>
          <a:bodyPr>
            <a:normAutofit/>
          </a:bodyPr>
          <a:lstStyle/>
          <a:p>
            <a:r>
              <a:rPr lang="en-US" sz="2400" dirty="0"/>
              <a:t>Key technique: Build and refine a mental model</a:t>
            </a:r>
          </a:p>
          <a:p>
            <a:r>
              <a:rPr lang="en-US" sz="2400" dirty="0"/>
              <a:t>Biggest challenge: Finding up to date and reliable resources</a:t>
            </a:r>
          </a:p>
          <a:p>
            <a:endParaRPr lang="en-US" sz="2400" dirty="0"/>
          </a:p>
          <a:p>
            <a:r>
              <a:rPr lang="en-US" sz="2400" dirty="0"/>
              <a:t>Best tip: Have several friends who can answer questions and confirm understanding </a:t>
            </a:r>
          </a:p>
        </p:txBody>
      </p:sp>
    </p:spTree>
    <p:extLst>
      <p:ext uri="{BB962C8B-B14F-4D97-AF65-F5344CB8AC3E}">
        <p14:creationId xmlns:p14="http://schemas.microsoft.com/office/powerpoint/2010/main" val="171836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1B38-C750-3ED9-C6CA-FCC8C95245FC}"/>
              </a:ext>
            </a:extLst>
          </p:cNvPr>
          <p:cNvSpPr>
            <a:spLocks noGrp="1"/>
          </p:cNvSpPr>
          <p:nvPr>
            <p:ph type="title"/>
          </p:nvPr>
        </p:nvSpPr>
        <p:spPr>
          <a:xfrm>
            <a:off x="495300" y="3444946"/>
            <a:ext cx="9329446" cy="1826581"/>
          </a:xfrm>
        </p:spPr>
        <p:txBody>
          <a:bodyPr anchor="t"/>
          <a:lstStyle/>
          <a:p>
            <a:r>
              <a:rPr lang="en-US" dirty="0"/>
              <a:t>A bit about cognitive search</a:t>
            </a:r>
          </a:p>
        </p:txBody>
      </p:sp>
      <p:sp>
        <p:nvSpPr>
          <p:cNvPr id="4" name="Text Placeholder 3">
            <a:extLst>
              <a:ext uri="{FF2B5EF4-FFF2-40B4-BE49-F238E27FC236}">
                <a16:creationId xmlns:a16="http://schemas.microsoft.com/office/drawing/2014/main" id="{D02BFD0A-39C3-9A66-ED35-5AE0C8EF81F0}"/>
              </a:ext>
            </a:extLst>
          </p:cNvPr>
          <p:cNvSpPr>
            <a:spLocks noGrp="1"/>
          </p:cNvSpPr>
          <p:nvPr>
            <p:ph type="body" idx="1"/>
          </p:nvPr>
        </p:nvSpPr>
        <p:spPr>
          <a:xfrm>
            <a:off x="495300" y="2568600"/>
            <a:ext cx="8596668" cy="860400"/>
          </a:xfrm>
        </p:spPr>
        <p:txBody>
          <a:bodyPr anchor="b">
            <a:normAutofit/>
          </a:bodyPr>
          <a:lstStyle/>
          <a:p>
            <a:r>
              <a:rPr lang="en-US" sz="2800" dirty="0"/>
              <a:t>Example for general knowledge</a:t>
            </a:r>
          </a:p>
        </p:txBody>
      </p:sp>
      <p:sp>
        <p:nvSpPr>
          <p:cNvPr id="12" name="Scroll: Horizontal 11">
            <a:extLst>
              <a:ext uri="{FF2B5EF4-FFF2-40B4-BE49-F238E27FC236}">
                <a16:creationId xmlns:a16="http://schemas.microsoft.com/office/drawing/2014/main" id="{E7C69014-5B2B-71F0-1F6D-A92C8C15F1AA}"/>
              </a:ext>
            </a:extLst>
          </p:cNvPr>
          <p:cNvSpPr/>
          <p:nvPr/>
        </p:nvSpPr>
        <p:spPr>
          <a:xfrm rot="21374501">
            <a:off x="2397858" y="4064982"/>
            <a:ext cx="6410855" cy="1144111"/>
          </a:xfrm>
          <a:prstGeom prst="horizontalScroll">
            <a:avLst>
              <a:gd name="adj" fmla="val 25000"/>
            </a:avLst>
          </a:prstGeom>
          <a:solidFill>
            <a:schemeClr val="accent1">
              <a:lumMod val="20000"/>
              <a:lumOff val="80000"/>
            </a:schemeClr>
          </a:solidFill>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i="1" dirty="0">
                <a:solidFill>
                  <a:schemeClr val="tx1"/>
                </a:solidFill>
              </a:rPr>
              <a:t>This is explicitly a simplified view</a:t>
            </a:r>
          </a:p>
        </p:txBody>
      </p:sp>
      <p:sp>
        <p:nvSpPr>
          <p:cNvPr id="5" name="TextBox 4">
            <a:extLst>
              <a:ext uri="{FF2B5EF4-FFF2-40B4-BE49-F238E27FC236}">
                <a16:creationId xmlns:a16="http://schemas.microsoft.com/office/drawing/2014/main" id="{A82FD7D4-7186-6A4B-B4D3-1E586E67E512}"/>
              </a:ext>
            </a:extLst>
          </p:cNvPr>
          <p:cNvSpPr txBox="1"/>
          <p:nvPr/>
        </p:nvSpPr>
        <p:spPr>
          <a:xfrm>
            <a:off x="609600" y="516697"/>
            <a:ext cx="10972800" cy="646331"/>
          </a:xfrm>
          <a:prstGeom prst="rect">
            <a:avLst/>
          </a:prstGeom>
          <a:noFill/>
        </p:spPr>
        <p:txBody>
          <a:bodyPr wrap="square">
            <a:spAutoFit/>
          </a:bodyPr>
          <a:lstStyle/>
          <a:p>
            <a:r>
              <a:rPr lang="en-US" sz="1800" dirty="0"/>
              <a:t>This section draws heavily from the article: </a:t>
            </a:r>
            <a:r>
              <a:rPr lang="en-US" sz="1800" dirty="0">
                <a:hlinkClick r:id="rId2"/>
              </a:rPr>
              <a:t>From zero to - nearly - hero with Azure OpenAI NLP and vector-based search in Azure Cognitive Search - Microsoft Community Hub</a:t>
            </a:r>
            <a:endParaRPr lang="en-US" dirty="0"/>
          </a:p>
        </p:txBody>
      </p:sp>
    </p:spTree>
    <p:extLst>
      <p:ext uri="{BB962C8B-B14F-4D97-AF65-F5344CB8AC3E}">
        <p14:creationId xmlns:p14="http://schemas.microsoft.com/office/powerpoint/2010/main" val="3714204091"/>
      </p:ext>
    </p:extLst>
  </p:cSld>
  <p:clrMapOvr>
    <a:masterClrMapping/>
  </p:clrMapOvr>
  <mc:AlternateContent xmlns:mc="http://schemas.openxmlformats.org/markup-compatibility/2006" xmlns:p14="http://schemas.microsoft.com/office/powerpoint/2010/main">
    <mc:Choice Requires="p14">
      <p:transition spd="slow" p14:dur="1750">
        <p:push dir="r"/>
      </p:transition>
    </mc:Choice>
    <mc:Fallback xmlns="">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B401F05D-8ABA-7EAB-CB22-490CCDE943C5}"/>
              </a:ext>
            </a:extLst>
          </p:cNvPr>
          <p:cNvCxnSpPr>
            <a:stCxn id="4" idx="3"/>
          </p:cNvCxnSpPr>
          <p:nvPr/>
        </p:nvCxnSpPr>
        <p:spPr>
          <a:xfrm flipV="1">
            <a:off x="2440315" y="1250830"/>
            <a:ext cx="394486" cy="1"/>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4F1B17C-4378-EC11-B4C1-148CA2D97E4E}"/>
              </a:ext>
            </a:extLst>
          </p:cNvPr>
          <p:cNvCxnSpPr>
            <a:cxnSpLocks/>
          </p:cNvCxnSpPr>
          <p:nvPr/>
        </p:nvCxnSpPr>
        <p:spPr>
          <a:xfrm>
            <a:off x="4699819" y="1245078"/>
            <a:ext cx="441516"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407645-04E0-480F-E4FE-8F8FA8F4128D}"/>
              </a:ext>
            </a:extLst>
          </p:cNvPr>
          <p:cNvCxnSpPr>
            <a:cxnSpLocks/>
            <a:stCxn id="9" idx="2"/>
          </p:cNvCxnSpPr>
          <p:nvPr/>
        </p:nvCxnSpPr>
        <p:spPr>
          <a:xfrm>
            <a:off x="7065168" y="3024994"/>
            <a:ext cx="0" cy="40400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734AA6C-23CC-5EC9-631D-BE4653D2BD79}"/>
              </a:ext>
            </a:extLst>
          </p:cNvPr>
          <p:cNvSpPr/>
          <p:nvPr/>
        </p:nvSpPr>
        <p:spPr>
          <a:xfrm>
            <a:off x="331024" y="333555"/>
            <a:ext cx="2109291" cy="1834551"/>
          </a:xfrm>
          <a:prstGeom prst="rect">
            <a:avLst/>
          </a:prstGeom>
          <a:solidFill>
            <a:schemeClr val="accent1">
              <a:lumMod val="20000"/>
              <a:lumOff val="80000"/>
            </a:schemeClr>
          </a:solidFill>
          <a:ln w="3175">
            <a:solidFill>
              <a:schemeClr val="accent1"/>
            </a:solidFill>
          </a:ln>
          <a:effectLst>
            <a:outerShdw blurRad="508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Dreaming Outloud Pro" panose="03050502040302030504" pitchFamily="66" charset="0"/>
                <a:cs typeface="Dreaming Outloud Pro" panose="03050502040302030504" pitchFamily="66" charset="0"/>
              </a:rPr>
              <a:t>I am Kathleen Dollard, .NET Languages Program Manager</a:t>
            </a:r>
          </a:p>
        </p:txBody>
      </p:sp>
      <p:sp>
        <p:nvSpPr>
          <p:cNvPr id="8" name="Rectangle 7">
            <a:extLst>
              <a:ext uri="{FF2B5EF4-FFF2-40B4-BE49-F238E27FC236}">
                <a16:creationId xmlns:a16="http://schemas.microsoft.com/office/drawing/2014/main" id="{A77ED379-AF30-612E-90D9-59A304E376C2}"/>
              </a:ext>
            </a:extLst>
          </p:cNvPr>
          <p:cNvSpPr/>
          <p:nvPr/>
        </p:nvSpPr>
        <p:spPr>
          <a:xfrm>
            <a:off x="2792215" y="333555"/>
            <a:ext cx="1886311" cy="3542580"/>
          </a:xfrm>
          <a:prstGeom prst="rect">
            <a:avLst/>
          </a:prstGeom>
          <a:solidFill>
            <a:schemeClr val="accent1">
              <a:lumMod val="20000"/>
              <a:lumOff val="80000"/>
            </a:schemeClr>
          </a:solidFill>
          <a:ln w="3175">
            <a:solidFill>
              <a:schemeClr val="accent1"/>
            </a:solidFill>
          </a:ln>
          <a:effectLst>
            <a:outerShdw blurRad="508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scadia Code" panose="020B0609020000020004" pitchFamily="49" charset="0"/>
                <a:cs typeface="Cascadia Code" panose="020B0609020000020004" pitchFamily="49" charset="0"/>
              </a:rPr>
              <a:t>["I",</a:t>
            </a:r>
          </a:p>
          <a:p>
            <a:r>
              <a:rPr lang="en-US" sz="1600" dirty="0">
                <a:solidFill>
                  <a:schemeClr val="tx1"/>
                </a:solidFill>
                <a:latin typeface="Cascadia Code" panose="020B0609020000020004" pitchFamily="49" charset="0"/>
                <a:cs typeface="Cascadia Code" panose="020B0609020000020004" pitchFamily="49" charset="0"/>
              </a:rPr>
              <a:t> " am",</a:t>
            </a:r>
          </a:p>
          <a:p>
            <a:r>
              <a:rPr lang="en-US" sz="1600" dirty="0">
                <a:solidFill>
                  <a:schemeClr val="tx1"/>
                </a:solidFill>
                <a:latin typeface="Cascadia Code" panose="020B0609020000020004" pitchFamily="49" charset="0"/>
                <a:cs typeface="Cascadia Code" panose="020B0609020000020004" pitchFamily="49" charset="0"/>
              </a:rPr>
              <a:t> " Kath",</a:t>
            </a:r>
          </a:p>
          <a:p>
            <a:r>
              <a:rPr lang="en-US" sz="1600" dirty="0">
                <a:solidFill>
                  <a:schemeClr val="tx1"/>
                </a:solidFill>
                <a:latin typeface="Cascadia Code" panose="020B0609020000020004" pitchFamily="49" charset="0"/>
                <a:cs typeface="Cascadia Code" panose="020B0609020000020004" pitchFamily="49" charset="0"/>
              </a:rPr>
              <a:t> "</a:t>
            </a:r>
            <a:r>
              <a:rPr lang="en-US" sz="1600" dirty="0" err="1">
                <a:solidFill>
                  <a:schemeClr val="tx1"/>
                </a:solidFill>
                <a:latin typeface="Cascadia Code" panose="020B0609020000020004" pitchFamily="49" charset="0"/>
                <a:cs typeface="Cascadia Code" panose="020B0609020000020004" pitchFamily="49" charset="0"/>
              </a:rPr>
              <a:t>leen</a:t>
            </a:r>
            <a:r>
              <a:rPr lang="en-US" sz="1600" dirty="0">
                <a:solidFill>
                  <a:schemeClr val="tx1"/>
                </a:solidFill>
                <a:latin typeface="Cascadia Code" panose="020B0609020000020004" pitchFamily="49" charset="0"/>
                <a:cs typeface="Cascadia Code" panose="020B0609020000020004" pitchFamily="49" charset="0"/>
              </a:rPr>
              <a:t>",</a:t>
            </a:r>
          </a:p>
          <a:p>
            <a:r>
              <a:rPr lang="en-US" sz="1600" dirty="0">
                <a:solidFill>
                  <a:schemeClr val="tx1"/>
                </a:solidFill>
                <a:latin typeface="Cascadia Code" panose="020B0609020000020004" pitchFamily="49" charset="0"/>
                <a:cs typeface="Cascadia Code" panose="020B0609020000020004" pitchFamily="49" charset="0"/>
              </a:rPr>
              <a:t> " Doll",</a:t>
            </a:r>
          </a:p>
          <a:p>
            <a:r>
              <a:rPr lang="en-US" sz="1600" dirty="0">
                <a:solidFill>
                  <a:schemeClr val="tx1"/>
                </a:solidFill>
                <a:latin typeface="Cascadia Code" panose="020B0609020000020004" pitchFamily="49" charset="0"/>
                <a:cs typeface="Cascadia Code" panose="020B0609020000020004" pitchFamily="49" charset="0"/>
              </a:rPr>
              <a:t> "</a:t>
            </a:r>
            <a:r>
              <a:rPr lang="en-US" sz="1600" dirty="0" err="1">
                <a:solidFill>
                  <a:schemeClr val="tx1"/>
                </a:solidFill>
                <a:latin typeface="Cascadia Code" panose="020B0609020000020004" pitchFamily="49" charset="0"/>
                <a:cs typeface="Cascadia Code" panose="020B0609020000020004" pitchFamily="49" charset="0"/>
              </a:rPr>
              <a:t>ard</a:t>
            </a:r>
            <a:r>
              <a:rPr lang="en-US" sz="1600" dirty="0">
                <a:solidFill>
                  <a:schemeClr val="tx1"/>
                </a:solidFill>
                <a:latin typeface="Cascadia Code" panose="020B0609020000020004" pitchFamily="49" charset="0"/>
                <a:cs typeface="Cascadia Code" panose="020B0609020000020004" pitchFamily="49" charset="0"/>
              </a:rPr>
              <a:t>",</a:t>
            </a:r>
          </a:p>
          <a:p>
            <a:r>
              <a:rPr lang="en-US" sz="1600" dirty="0">
                <a:solidFill>
                  <a:schemeClr val="tx1"/>
                </a:solidFill>
                <a:latin typeface="Cascadia Code" panose="020B0609020000020004" pitchFamily="49" charset="0"/>
                <a:cs typeface="Cascadia Code" panose="020B0609020000020004" pitchFamily="49" charset="0"/>
              </a:rPr>
              <a:t> ",",</a:t>
            </a:r>
          </a:p>
          <a:p>
            <a:r>
              <a:rPr lang="en-US" sz="1600" dirty="0">
                <a:solidFill>
                  <a:schemeClr val="tx1"/>
                </a:solidFill>
                <a:latin typeface="Cascadia Code" panose="020B0609020000020004" pitchFamily="49" charset="0"/>
                <a:cs typeface="Cascadia Code" panose="020B0609020000020004" pitchFamily="49" charset="0"/>
              </a:rPr>
              <a:t> " .",</a:t>
            </a:r>
          </a:p>
          <a:p>
            <a:r>
              <a:rPr lang="en-US" sz="1600" dirty="0">
                <a:solidFill>
                  <a:schemeClr val="tx1"/>
                </a:solidFill>
                <a:latin typeface="Cascadia Code" panose="020B0609020000020004" pitchFamily="49" charset="0"/>
                <a:cs typeface="Cascadia Code" panose="020B0609020000020004" pitchFamily="49" charset="0"/>
              </a:rPr>
              <a:t> "NET",</a:t>
            </a:r>
          </a:p>
          <a:p>
            <a:r>
              <a:rPr lang="en-US" sz="1600" dirty="0">
                <a:solidFill>
                  <a:schemeClr val="tx1"/>
                </a:solidFill>
                <a:latin typeface="Cascadia Code" panose="020B0609020000020004" pitchFamily="49" charset="0"/>
                <a:cs typeface="Cascadia Code" panose="020B0609020000020004" pitchFamily="49" charset="0"/>
              </a:rPr>
              <a:t> " Languages",</a:t>
            </a:r>
          </a:p>
          <a:p>
            <a:r>
              <a:rPr lang="en-US" sz="1600" dirty="0">
                <a:solidFill>
                  <a:schemeClr val="tx1"/>
                </a:solidFill>
                <a:latin typeface="Cascadia Code" panose="020B0609020000020004" pitchFamily="49" charset="0"/>
                <a:cs typeface="Cascadia Code" panose="020B0609020000020004" pitchFamily="49" charset="0"/>
              </a:rPr>
              <a:t> " Program",</a:t>
            </a:r>
          </a:p>
          <a:p>
            <a:r>
              <a:rPr lang="en-US" sz="1600" dirty="0">
                <a:solidFill>
                  <a:schemeClr val="tx1"/>
                </a:solidFill>
                <a:latin typeface="Cascadia Code" panose="020B0609020000020004" pitchFamily="49" charset="0"/>
                <a:cs typeface="Cascadia Code" panose="020B0609020000020004" pitchFamily="49" charset="0"/>
              </a:rPr>
              <a:t> " Manager",</a:t>
            </a:r>
          </a:p>
          <a:p>
            <a:r>
              <a:rPr lang="en-US" sz="1600" dirty="0">
                <a:solidFill>
                  <a:schemeClr val="tx1"/>
                </a:solidFill>
                <a:latin typeface="Cascadia Code" panose="020B0609020000020004" pitchFamily="49" charset="0"/>
                <a:cs typeface="Cascadia Code" panose="020B0609020000020004" pitchFamily="49" charset="0"/>
              </a:rPr>
              <a:t> "."]</a:t>
            </a:r>
          </a:p>
        </p:txBody>
      </p:sp>
      <p:sp>
        <p:nvSpPr>
          <p:cNvPr id="9" name="Rectangle 8">
            <a:extLst>
              <a:ext uri="{FF2B5EF4-FFF2-40B4-BE49-F238E27FC236}">
                <a16:creationId xmlns:a16="http://schemas.microsoft.com/office/drawing/2014/main" id="{4EA5D7BA-7AC4-DDFA-E013-EEFE3A992AF6}"/>
              </a:ext>
            </a:extLst>
          </p:cNvPr>
          <p:cNvSpPr/>
          <p:nvPr/>
        </p:nvSpPr>
        <p:spPr>
          <a:xfrm>
            <a:off x="5115598" y="333555"/>
            <a:ext cx="3899139" cy="2691439"/>
          </a:xfrm>
          <a:prstGeom prst="rect">
            <a:avLst/>
          </a:prstGeom>
          <a:solidFill>
            <a:schemeClr val="accent1">
              <a:lumMod val="20000"/>
              <a:lumOff val="80000"/>
            </a:schemeClr>
          </a:solidFill>
          <a:ln w="3175">
            <a:solidFill>
              <a:schemeClr val="accent1"/>
            </a:solidFill>
          </a:ln>
          <a:effectLst>
            <a:outerShdw blurRad="508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scadia Code" panose="020B0609020000020004" pitchFamily="49" charset="0"/>
                <a:cs typeface="Cascadia Code" panose="020B0609020000020004" pitchFamily="49" charset="0"/>
              </a:rPr>
              <a:t>"I" - Pronoun</a:t>
            </a:r>
          </a:p>
          <a:p>
            <a:r>
              <a:rPr lang="en-US" sz="1600" dirty="0">
                <a:solidFill>
                  <a:schemeClr val="tx1"/>
                </a:solidFill>
                <a:latin typeface="Cascadia Code" panose="020B0609020000020004" pitchFamily="49" charset="0"/>
                <a:cs typeface="Cascadia Code" panose="020B0609020000020004" pitchFamily="49" charset="0"/>
              </a:rPr>
              <a:t>"am" - Verb</a:t>
            </a:r>
          </a:p>
          <a:p>
            <a:r>
              <a:rPr lang="en-US" sz="1600" dirty="0">
                <a:solidFill>
                  <a:schemeClr val="tx1"/>
                </a:solidFill>
                <a:latin typeface="Cascadia Code" panose="020B0609020000020004" pitchFamily="49" charset="0"/>
                <a:cs typeface="Cascadia Code" panose="020B0609020000020004" pitchFamily="49" charset="0"/>
              </a:rPr>
              <a:t>"Kathleen" - Noun</a:t>
            </a:r>
          </a:p>
          <a:p>
            <a:r>
              <a:rPr lang="en-US" sz="1600" dirty="0">
                <a:solidFill>
                  <a:schemeClr val="tx1"/>
                </a:solidFill>
                <a:latin typeface="Cascadia Code" panose="020B0609020000020004" pitchFamily="49" charset="0"/>
                <a:cs typeface="Cascadia Code" panose="020B0609020000020004" pitchFamily="49" charset="0"/>
              </a:rPr>
              <a:t>"Dollard" - Noun</a:t>
            </a:r>
          </a:p>
          <a:p>
            <a:r>
              <a:rPr lang="en-US" sz="1600" dirty="0">
                <a:solidFill>
                  <a:schemeClr val="tx1"/>
                </a:solidFill>
                <a:latin typeface="Cascadia Code" panose="020B0609020000020004" pitchFamily="49" charset="0"/>
                <a:cs typeface="Cascadia Code" panose="020B0609020000020004" pitchFamily="49" charset="0"/>
              </a:rPr>
              <a:t>"," - Punctuation</a:t>
            </a:r>
          </a:p>
          <a:p>
            <a:r>
              <a:rPr lang="en-US" sz="1600" dirty="0">
                <a:solidFill>
                  <a:schemeClr val="tx1"/>
                </a:solidFill>
                <a:latin typeface="Cascadia Code" panose="020B0609020000020004" pitchFamily="49" charset="0"/>
                <a:cs typeface="Cascadia Code" panose="020B0609020000020004" pitchFamily="49" charset="0"/>
              </a:rPr>
              <a:t>".NET" - Noun</a:t>
            </a:r>
          </a:p>
          <a:p>
            <a:r>
              <a:rPr lang="en-US" sz="1600" dirty="0">
                <a:solidFill>
                  <a:schemeClr val="tx1"/>
                </a:solidFill>
                <a:latin typeface="Cascadia Code" panose="020B0609020000020004" pitchFamily="49" charset="0"/>
                <a:cs typeface="Cascadia Code" panose="020B0609020000020004" pitchFamily="49" charset="0"/>
              </a:rPr>
              <a:t>"Languages" - Noun</a:t>
            </a:r>
          </a:p>
          <a:p>
            <a:r>
              <a:rPr lang="en-US" sz="1600" dirty="0">
                <a:solidFill>
                  <a:schemeClr val="tx1"/>
                </a:solidFill>
                <a:latin typeface="Cascadia Code" panose="020B0609020000020004" pitchFamily="49" charset="0"/>
                <a:cs typeface="Cascadia Code" panose="020B0609020000020004" pitchFamily="49" charset="0"/>
              </a:rPr>
              <a:t>"Program" - Noun</a:t>
            </a:r>
          </a:p>
          <a:p>
            <a:r>
              <a:rPr lang="en-US" sz="1600" dirty="0">
                <a:solidFill>
                  <a:schemeClr val="tx1"/>
                </a:solidFill>
                <a:latin typeface="Cascadia Code" panose="020B0609020000020004" pitchFamily="49" charset="0"/>
                <a:cs typeface="Cascadia Code" panose="020B0609020000020004" pitchFamily="49" charset="0"/>
              </a:rPr>
              <a:t>"Manager" - Noun</a:t>
            </a:r>
          </a:p>
          <a:p>
            <a:r>
              <a:rPr lang="en-US" sz="1600" dirty="0">
                <a:solidFill>
                  <a:schemeClr val="tx1"/>
                </a:solidFill>
                <a:latin typeface="Cascadia Code" panose="020B0609020000020004" pitchFamily="49" charset="0"/>
                <a:cs typeface="Cascadia Code" panose="020B0609020000020004" pitchFamily="49" charset="0"/>
              </a:rPr>
              <a:t>"." (period): Punctuation</a:t>
            </a:r>
          </a:p>
        </p:txBody>
      </p:sp>
      <p:sp>
        <p:nvSpPr>
          <p:cNvPr id="10" name="Rectangle 9">
            <a:extLst>
              <a:ext uri="{FF2B5EF4-FFF2-40B4-BE49-F238E27FC236}">
                <a16:creationId xmlns:a16="http://schemas.microsoft.com/office/drawing/2014/main" id="{B826DD06-F30D-FAC4-A382-ED12372890FE}"/>
              </a:ext>
            </a:extLst>
          </p:cNvPr>
          <p:cNvSpPr/>
          <p:nvPr/>
        </p:nvSpPr>
        <p:spPr>
          <a:xfrm>
            <a:off x="5115598" y="3429000"/>
            <a:ext cx="7748350" cy="2559171"/>
          </a:xfrm>
          <a:prstGeom prst="rect">
            <a:avLst/>
          </a:prstGeom>
          <a:solidFill>
            <a:schemeClr val="accent1">
              <a:lumMod val="20000"/>
              <a:lumOff val="80000"/>
            </a:schemeClr>
          </a:solidFill>
          <a:ln w="3175">
            <a:solidFill>
              <a:schemeClr val="accent1"/>
            </a:solidFill>
          </a:ln>
          <a:effectLst>
            <a:outerShdw blurRad="508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scadia Code" panose="020B0609020000020004" pitchFamily="49" charset="0"/>
                <a:cs typeface="Cascadia Code" panose="020B0609020000020004" pitchFamily="49" charset="0"/>
              </a:rPr>
              <a:t>"I" - Pronoun</a:t>
            </a:r>
          </a:p>
          <a:p>
            <a:r>
              <a:rPr lang="en-US" sz="1600" dirty="0">
                <a:solidFill>
                  <a:schemeClr val="tx1"/>
                </a:solidFill>
                <a:latin typeface="Cascadia Code" panose="020B0609020000020004" pitchFamily="49" charset="0"/>
                <a:cs typeface="Cascadia Code" panose="020B0609020000020004" pitchFamily="49" charset="0"/>
              </a:rPr>
              <a:t>"am" - Verb be (Lemmatization)</a:t>
            </a:r>
          </a:p>
          <a:p>
            <a:r>
              <a:rPr lang="en-US" sz="1600" dirty="0">
                <a:solidFill>
                  <a:schemeClr val="tx1"/>
                </a:solidFill>
                <a:latin typeface="Cascadia Code" panose="020B0609020000020004" pitchFamily="49" charset="0"/>
                <a:cs typeface="Cascadia Code" panose="020B0609020000020004" pitchFamily="49" charset="0"/>
              </a:rPr>
              <a:t>"Kathleen Dollard" - Entity (NER/Named Entity Recognition)</a:t>
            </a:r>
          </a:p>
          <a:p>
            <a:r>
              <a:rPr lang="en-US" sz="1600" dirty="0">
                <a:solidFill>
                  <a:schemeClr val="tx1"/>
                </a:solidFill>
                <a:latin typeface="Cascadia Code" panose="020B0609020000020004" pitchFamily="49" charset="0"/>
                <a:cs typeface="Cascadia Code" panose="020B0609020000020004" pitchFamily="49" charset="0"/>
              </a:rPr>
              <a:t>"," - Punctuation</a:t>
            </a:r>
          </a:p>
          <a:p>
            <a:r>
              <a:rPr lang="en-US" sz="1600" dirty="0">
                <a:solidFill>
                  <a:schemeClr val="tx1"/>
                </a:solidFill>
                <a:latin typeface="Cascadia Code" panose="020B0609020000020004" pitchFamily="49" charset="0"/>
                <a:cs typeface="Cascadia Code" panose="020B0609020000020004" pitchFamily="49" charset="0"/>
              </a:rPr>
              <a:t>".NET" - Noun</a:t>
            </a:r>
          </a:p>
          <a:p>
            <a:r>
              <a:rPr lang="en-US" sz="1600" dirty="0">
                <a:solidFill>
                  <a:schemeClr val="tx1"/>
                </a:solidFill>
                <a:latin typeface="Cascadia Code" panose="020B0609020000020004" pitchFamily="49" charset="0"/>
                <a:cs typeface="Cascadia Code" panose="020B0609020000020004" pitchFamily="49" charset="0"/>
              </a:rPr>
              <a:t>"Languages" - Noun</a:t>
            </a:r>
          </a:p>
          <a:p>
            <a:r>
              <a:rPr lang="en-US" sz="1600" dirty="0">
                <a:solidFill>
                  <a:schemeClr val="tx1"/>
                </a:solidFill>
                <a:latin typeface="Cascadia Code" panose="020B0609020000020004" pitchFamily="49" charset="0"/>
                <a:cs typeface="Cascadia Code" panose="020B0609020000020004" pitchFamily="49" charset="0"/>
              </a:rPr>
              <a:t>"Program Manager" - Entity (NER/Named Entity Recognition)</a:t>
            </a:r>
          </a:p>
          <a:p>
            <a:r>
              <a:rPr lang="en-US" sz="1600" dirty="0">
                <a:solidFill>
                  <a:schemeClr val="tx1"/>
                </a:solidFill>
                <a:latin typeface="Cascadia Code" panose="020B0609020000020004" pitchFamily="49" charset="0"/>
                <a:cs typeface="Cascadia Code" panose="020B0609020000020004" pitchFamily="49" charset="0"/>
              </a:rPr>
              <a:t>"." (period): Punctuation</a:t>
            </a:r>
          </a:p>
        </p:txBody>
      </p:sp>
      <p:sp>
        <p:nvSpPr>
          <p:cNvPr id="20" name="Title 3">
            <a:extLst>
              <a:ext uri="{FF2B5EF4-FFF2-40B4-BE49-F238E27FC236}">
                <a16:creationId xmlns:a16="http://schemas.microsoft.com/office/drawing/2014/main" id="{6956D4A3-2354-BA7E-98F5-2E6CFB8E16B1}"/>
              </a:ext>
            </a:extLst>
          </p:cNvPr>
          <p:cNvSpPr txBox="1">
            <a:spLocks/>
          </p:cNvSpPr>
          <p:nvPr/>
        </p:nvSpPr>
        <p:spPr>
          <a:xfrm>
            <a:off x="418069" y="4395633"/>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Tokenization</a:t>
            </a:r>
          </a:p>
          <a:p>
            <a:r>
              <a:rPr lang="en-US" sz="2800" dirty="0">
                <a:solidFill>
                  <a:schemeClr val="tx1">
                    <a:lumMod val="50000"/>
                    <a:lumOff val="50000"/>
                  </a:schemeClr>
                </a:solidFill>
                <a:latin typeface="+mn-lt"/>
                <a:ea typeface="+mn-ea"/>
                <a:cs typeface="+mn-cs"/>
              </a:rPr>
              <a:t>A visualization</a:t>
            </a:r>
          </a:p>
        </p:txBody>
      </p:sp>
    </p:spTree>
    <p:extLst>
      <p:ext uri="{BB962C8B-B14F-4D97-AF65-F5344CB8AC3E}">
        <p14:creationId xmlns:p14="http://schemas.microsoft.com/office/powerpoint/2010/main" val="384680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ppt_x</p:attrName>
                                        </p:attrNameLst>
                                      </p:cBhvr>
                                      <p:tavLst>
                                        <p:tav tm="0">
                                          <p:val>
                                            <p:strVal val="#ppt_x-#ppt_w/2"/>
                                          </p:val>
                                        </p:tav>
                                        <p:tav tm="100000">
                                          <p:val>
                                            <p:strVal val="#ppt_x"/>
                                          </p:val>
                                        </p:tav>
                                      </p:tavLst>
                                    </p:anim>
                                    <p:anim calcmode="lin" valueType="num">
                                      <p:cBhvr>
                                        <p:cTn id="20" dur="500" fill="hold"/>
                                        <p:tgtEl>
                                          <p:spTgt spid="13"/>
                                        </p:tgtEl>
                                        <p:attrNameLst>
                                          <p:attrName>ppt_y</p:attrName>
                                        </p:attrNameLst>
                                      </p:cBhvr>
                                      <p:tavLst>
                                        <p:tav tm="0">
                                          <p:val>
                                            <p:strVal val="#ppt_y"/>
                                          </p:val>
                                        </p:tav>
                                        <p:tav tm="100000">
                                          <p:val>
                                            <p:strVal val="#ppt_y"/>
                                          </p:val>
                                        </p:tav>
                                      </p:tavLst>
                                    </p:anim>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strVal val="#ppt_h"/>
                                          </p:val>
                                        </p:tav>
                                        <p:tav tm="100000">
                                          <p:val>
                                            <p:strVal val="#ppt_h"/>
                                          </p:val>
                                        </p:tav>
                                      </p:tavLst>
                                    </p:anim>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ppt_x</p:attrName>
                                        </p:attrNameLst>
                                      </p:cBhvr>
                                      <p:tavLst>
                                        <p:tav tm="0">
                                          <p:val>
                                            <p:strVal val="#ppt_x"/>
                                          </p:val>
                                        </p:tav>
                                        <p:tav tm="100000">
                                          <p:val>
                                            <p:strVal val="#ppt_x"/>
                                          </p:val>
                                        </p:tav>
                                      </p:tavLst>
                                    </p:anim>
                                    <p:anim calcmode="lin" valueType="num">
                                      <p:cBhvr>
                                        <p:cTn id="32" dur="500" fill="hold"/>
                                        <p:tgtEl>
                                          <p:spTgt spid="14"/>
                                        </p:tgtEl>
                                        <p:attrNameLst>
                                          <p:attrName>ppt_y</p:attrName>
                                        </p:attrNameLst>
                                      </p:cBhvr>
                                      <p:tavLst>
                                        <p:tav tm="0">
                                          <p:val>
                                            <p:strVal val="#ppt_y-#ppt_h/2"/>
                                          </p:val>
                                        </p:tav>
                                        <p:tav tm="100000">
                                          <p:val>
                                            <p:strVal val="#ppt_y"/>
                                          </p:val>
                                        </p:tav>
                                      </p:tavLst>
                                    </p:anim>
                                    <p:anim calcmode="lin" valueType="num">
                                      <p:cBhvr>
                                        <p:cTn id="33" dur="500" fill="hold"/>
                                        <p:tgtEl>
                                          <p:spTgt spid="14"/>
                                        </p:tgtEl>
                                        <p:attrNameLst>
                                          <p:attrName>ppt_w</p:attrName>
                                        </p:attrNameLst>
                                      </p:cBhvr>
                                      <p:tavLst>
                                        <p:tav tm="0">
                                          <p:val>
                                            <p:strVal val="#ppt_w"/>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egnant woman at work">
            <a:extLst>
              <a:ext uri="{FF2B5EF4-FFF2-40B4-BE49-F238E27FC236}">
                <a16:creationId xmlns:a16="http://schemas.microsoft.com/office/drawing/2014/main" id="{307A12AE-F1AD-F91D-E6BA-2B937073C88A}"/>
              </a:ext>
            </a:extLst>
          </p:cNvPr>
          <p:cNvPicPr>
            <a:picLocks noChangeAspect="1"/>
          </p:cNvPicPr>
          <p:nvPr/>
        </p:nvPicPr>
        <p:blipFill>
          <a:blip r:embed="rId2"/>
          <a:stretch>
            <a:fillRect/>
          </a:stretch>
        </p:blipFill>
        <p:spPr>
          <a:xfrm>
            <a:off x="1172201" y="382682"/>
            <a:ext cx="5073516" cy="3382344"/>
          </a:xfrm>
          <a:prstGeom prst="rect">
            <a:avLst/>
          </a:prstGeom>
        </p:spPr>
      </p:pic>
      <p:pic>
        <p:nvPicPr>
          <p:cNvPr id="9" name="Picture 8" descr="Two women working">
            <a:extLst>
              <a:ext uri="{FF2B5EF4-FFF2-40B4-BE49-F238E27FC236}">
                <a16:creationId xmlns:a16="http://schemas.microsoft.com/office/drawing/2014/main" id="{F0F166CA-6C73-DD7A-BC11-8ADCBEE486EF}"/>
              </a:ext>
            </a:extLst>
          </p:cNvPr>
          <p:cNvPicPr>
            <a:picLocks noChangeAspect="1"/>
          </p:cNvPicPr>
          <p:nvPr/>
        </p:nvPicPr>
        <p:blipFill>
          <a:blip r:embed="rId3"/>
          <a:stretch>
            <a:fillRect/>
          </a:stretch>
        </p:blipFill>
        <p:spPr>
          <a:xfrm>
            <a:off x="5707193" y="382682"/>
            <a:ext cx="5073516" cy="3382344"/>
          </a:xfrm>
          <a:prstGeom prst="rect">
            <a:avLst/>
          </a:prstGeom>
        </p:spPr>
      </p:pic>
      <p:pic>
        <p:nvPicPr>
          <p:cNvPr id="13" name="Picture 12" descr="Matured woman working at home">
            <a:extLst>
              <a:ext uri="{FF2B5EF4-FFF2-40B4-BE49-F238E27FC236}">
                <a16:creationId xmlns:a16="http://schemas.microsoft.com/office/drawing/2014/main" id="{3AC49F89-89ED-4883-8775-455535650217}"/>
              </a:ext>
            </a:extLst>
          </p:cNvPr>
          <p:cNvPicPr>
            <a:picLocks noChangeAspect="1"/>
          </p:cNvPicPr>
          <p:nvPr/>
        </p:nvPicPr>
        <p:blipFill>
          <a:blip r:embed="rId4"/>
          <a:stretch>
            <a:fillRect/>
          </a:stretch>
        </p:blipFill>
        <p:spPr>
          <a:xfrm>
            <a:off x="-375625" y="3092974"/>
            <a:ext cx="5073516" cy="3382344"/>
          </a:xfrm>
          <a:prstGeom prst="rect">
            <a:avLst/>
          </a:prstGeom>
        </p:spPr>
      </p:pic>
      <p:pic>
        <p:nvPicPr>
          <p:cNvPr id="15" name="Picture 14" descr="Senior woman working">
            <a:extLst>
              <a:ext uri="{FF2B5EF4-FFF2-40B4-BE49-F238E27FC236}">
                <a16:creationId xmlns:a16="http://schemas.microsoft.com/office/drawing/2014/main" id="{330A8916-E1EE-93E7-C02A-DB669135C729}"/>
              </a:ext>
            </a:extLst>
          </p:cNvPr>
          <p:cNvPicPr>
            <a:picLocks noChangeAspect="1"/>
          </p:cNvPicPr>
          <p:nvPr/>
        </p:nvPicPr>
        <p:blipFill>
          <a:blip r:embed="rId5"/>
          <a:stretch>
            <a:fillRect/>
          </a:stretch>
        </p:blipFill>
        <p:spPr>
          <a:xfrm>
            <a:off x="6784241" y="2617354"/>
            <a:ext cx="5073516" cy="3382344"/>
          </a:xfrm>
          <a:prstGeom prst="rect">
            <a:avLst/>
          </a:prstGeom>
        </p:spPr>
      </p:pic>
      <p:pic>
        <p:nvPicPr>
          <p:cNvPr id="11" name="Picture 10" descr="Bald entrepreneur in the office">
            <a:extLst>
              <a:ext uri="{FF2B5EF4-FFF2-40B4-BE49-F238E27FC236}">
                <a16:creationId xmlns:a16="http://schemas.microsoft.com/office/drawing/2014/main" id="{C4DE47CB-5CAD-AE12-898C-98ED2020A3E3}"/>
              </a:ext>
            </a:extLst>
          </p:cNvPr>
          <p:cNvPicPr>
            <a:picLocks noChangeAspect="1"/>
          </p:cNvPicPr>
          <p:nvPr/>
        </p:nvPicPr>
        <p:blipFill rotWithShape="1">
          <a:blip r:embed="rId6"/>
          <a:srcRect l="16909" r="26220"/>
          <a:stretch/>
        </p:blipFill>
        <p:spPr>
          <a:xfrm>
            <a:off x="3969977" y="2406080"/>
            <a:ext cx="3609923" cy="4235936"/>
          </a:xfrm>
          <a:prstGeom prst="rect">
            <a:avLst/>
          </a:prstGeom>
        </p:spPr>
      </p:pic>
    </p:spTree>
    <p:extLst>
      <p:ext uri="{BB962C8B-B14F-4D97-AF65-F5344CB8AC3E}">
        <p14:creationId xmlns:p14="http://schemas.microsoft.com/office/powerpoint/2010/main" val="4062606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B401F05D-8ABA-7EAB-CB22-490CCDE943C5}"/>
              </a:ext>
            </a:extLst>
          </p:cNvPr>
          <p:cNvCxnSpPr>
            <a:cxnSpLocks/>
          </p:cNvCxnSpPr>
          <p:nvPr/>
        </p:nvCxnSpPr>
        <p:spPr>
          <a:xfrm>
            <a:off x="6006419" y="1540412"/>
            <a:ext cx="900818"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826DD06-F30D-FAC4-A382-ED12372890FE}"/>
              </a:ext>
            </a:extLst>
          </p:cNvPr>
          <p:cNvSpPr/>
          <p:nvPr/>
        </p:nvSpPr>
        <p:spPr>
          <a:xfrm>
            <a:off x="485513" y="411192"/>
            <a:ext cx="5520906" cy="2559171"/>
          </a:xfrm>
          <a:prstGeom prst="rect">
            <a:avLst/>
          </a:prstGeom>
          <a:solidFill>
            <a:schemeClr val="accent1">
              <a:lumMod val="20000"/>
              <a:lumOff val="80000"/>
            </a:schemeClr>
          </a:solidFill>
          <a:ln w="3175">
            <a:solidFill>
              <a:schemeClr val="accent1"/>
            </a:solidFill>
          </a:ln>
          <a:effectLst>
            <a:outerShdw blurRad="508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scadia Code" panose="020B0609020000020004" pitchFamily="49" charset="0"/>
                <a:cs typeface="Cascadia Code" panose="020B0609020000020004" pitchFamily="49" charset="0"/>
              </a:rPr>
              <a:t>"I" - Pronoun</a:t>
            </a:r>
          </a:p>
          <a:p>
            <a:r>
              <a:rPr lang="en-US" sz="1600" dirty="0">
                <a:solidFill>
                  <a:schemeClr val="tx1"/>
                </a:solidFill>
                <a:latin typeface="Cascadia Code" panose="020B0609020000020004" pitchFamily="49" charset="0"/>
                <a:cs typeface="Cascadia Code" panose="020B0609020000020004" pitchFamily="49" charset="0"/>
              </a:rPr>
              <a:t>"am" - Verb be (Lemmatization)</a:t>
            </a:r>
          </a:p>
          <a:p>
            <a:r>
              <a:rPr lang="en-US" sz="1600" dirty="0">
                <a:solidFill>
                  <a:schemeClr val="tx1"/>
                </a:solidFill>
                <a:latin typeface="Cascadia Code" panose="020B0609020000020004" pitchFamily="49" charset="0"/>
                <a:cs typeface="Cascadia Code" panose="020B0609020000020004" pitchFamily="49" charset="0"/>
              </a:rPr>
              <a:t>"Kathleen Dollard" - Entity (Named Entity Recognition/NER)</a:t>
            </a:r>
          </a:p>
          <a:p>
            <a:r>
              <a:rPr lang="en-US" sz="1600" dirty="0">
                <a:solidFill>
                  <a:schemeClr val="tx1"/>
                </a:solidFill>
                <a:latin typeface="Cascadia Code" panose="020B0609020000020004" pitchFamily="49" charset="0"/>
                <a:cs typeface="Cascadia Code" panose="020B0609020000020004" pitchFamily="49" charset="0"/>
              </a:rPr>
              <a:t>"," - Punctuation</a:t>
            </a:r>
          </a:p>
          <a:p>
            <a:r>
              <a:rPr lang="en-US" sz="1600" dirty="0">
                <a:solidFill>
                  <a:schemeClr val="tx1"/>
                </a:solidFill>
                <a:latin typeface="Cascadia Code" panose="020B0609020000020004" pitchFamily="49" charset="0"/>
                <a:cs typeface="Cascadia Code" panose="020B0609020000020004" pitchFamily="49" charset="0"/>
              </a:rPr>
              <a:t>".NET" - Noun</a:t>
            </a:r>
          </a:p>
          <a:p>
            <a:r>
              <a:rPr lang="en-US" sz="1600" dirty="0">
                <a:solidFill>
                  <a:schemeClr val="tx1"/>
                </a:solidFill>
                <a:latin typeface="Cascadia Code" panose="020B0609020000020004" pitchFamily="49" charset="0"/>
                <a:cs typeface="Cascadia Code" panose="020B0609020000020004" pitchFamily="49" charset="0"/>
              </a:rPr>
              <a:t>"Languages" - Noun</a:t>
            </a:r>
          </a:p>
          <a:p>
            <a:r>
              <a:rPr lang="en-US" sz="1600" dirty="0">
                <a:solidFill>
                  <a:schemeClr val="tx1"/>
                </a:solidFill>
                <a:latin typeface="Cascadia Code" panose="020B0609020000020004" pitchFamily="49" charset="0"/>
                <a:cs typeface="Cascadia Code" panose="020B0609020000020004" pitchFamily="49" charset="0"/>
              </a:rPr>
              <a:t>"Program Manager" - Entity (Named Entity Recognition/NER)</a:t>
            </a:r>
          </a:p>
          <a:p>
            <a:r>
              <a:rPr lang="en-US" sz="1600" dirty="0">
                <a:solidFill>
                  <a:schemeClr val="tx1"/>
                </a:solidFill>
                <a:latin typeface="Cascadia Code" panose="020B0609020000020004" pitchFamily="49" charset="0"/>
                <a:cs typeface="Cascadia Code" panose="020B0609020000020004" pitchFamily="49" charset="0"/>
              </a:rPr>
              <a:t>"." (period): Punctuation</a:t>
            </a:r>
          </a:p>
        </p:txBody>
      </p:sp>
      <p:sp>
        <p:nvSpPr>
          <p:cNvPr id="20" name="Title 3">
            <a:extLst>
              <a:ext uri="{FF2B5EF4-FFF2-40B4-BE49-F238E27FC236}">
                <a16:creationId xmlns:a16="http://schemas.microsoft.com/office/drawing/2014/main" id="{6956D4A3-2354-BA7E-98F5-2E6CFB8E16B1}"/>
              </a:ext>
            </a:extLst>
          </p:cNvPr>
          <p:cNvSpPr txBox="1">
            <a:spLocks/>
          </p:cNvSpPr>
          <p:nvPr/>
        </p:nvSpPr>
        <p:spPr>
          <a:xfrm>
            <a:off x="533400" y="4376840"/>
            <a:ext cx="8596668" cy="1320800"/>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Embedding</a:t>
            </a:r>
          </a:p>
          <a:p>
            <a:r>
              <a:rPr lang="en-US" sz="2800" dirty="0"/>
              <a:t>Encoding into vectors</a:t>
            </a:r>
          </a:p>
        </p:txBody>
      </p:sp>
      <p:sp>
        <p:nvSpPr>
          <p:cNvPr id="3" name="Rectangle 2">
            <a:extLst>
              <a:ext uri="{FF2B5EF4-FFF2-40B4-BE49-F238E27FC236}">
                <a16:creationId xmlns:a16="http://schemas.microsoft.com/office/drawing/2014/main" id="{2FCD90DC-B7B5-FB9E-8845-40F52D7B216D}"/>
              </a:ext>
            </a:extLst>
          </p:cNvPr>
          <p:cNvSpPr/>
          <p:nvPr/>
        </p:nvSpPr>
        <p:spPr>
          <a:xfrm>
            <a:off x="6096000" y="3724364"/>
            <a:ext cx="3858455" cy="1931061"/>
          </a:xfrm>
          <a:prstGeom prst="rect">
            <a:avLst/>
          </a:prstGeom>
          <a:solidFill>
            <a:schemeClr val="accent1">
              <a:lumMod val="20000"/>
              <a:lumOff val="80000"/>
            </a:schemeClr>
          </a:solidFill>
          <a:ln w="3175">
            <a:solidFill>
              <a:schemeClr val="accent1"/>
            </a:solidFill>
          </a:ln>
          <a:effectLst>
            <a:outerShdw blurRad="50800" dist="1016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scadia Code" panose="020B0609020000020004" pitchFamily="49" charset="0"/>
                <a:cs typeface="Cascadia Code" panose="020B0609020000020004" pitchFamily="49" charset="0"/>
              </a:rPr>
              <a:t>[0.00164756608373814752,</a:t>
            </a:r>
          </a:p>
          <a:p>
            <a:r>
              <a:rPr lang="en-US" sz="1600" dirty="0">
                <a:solidFill>
                  <a:schemeClr val="tx1"/>
                </a:solidFill>
                <a:latin typeface="Cascadia Code" panose="020B0609020000020004" pitchFamily="49" charset="0"/>
                <a:cs typeface="Cascadia Code" panose="020B0609020000020004" pitchFamily="49" charset="0"/>
              </a:rPr>
              <a:t> -0.00647566083738147523,</a:t>
            </a:r>
          </a:p>
          <a:p>
            <a:r>
              <a:rPr lang="en-US" sz="1600" dirty="0">
                <a:solidFill>
                  <a:schemeClr val="tx1"/>
                </a:solidFill>
                <a:latin typeface="Cascadia Code" panose="020B0609020000020004" pitchFamily="49" charset="0"/>
                <a:cs typeface="Cascadia Code" panose="020B0609020000020004" pitchFamily="49" charset="0"/>
              </a:rPr>
              <a:t> 0.00566083738147521647,</a:t>
            </a:r>
          </a:p>
          <a:p>
            <a:r>
              <a:rPr lang="en-US" sz="1600" dirty="0">
                <a:solidFill>
                  <a:schemeClr val="tx1"/>
                </a:solidFill>
                <a:latin typeface="Cascadia Code" panose="020B0609020000020004" pitchFamily="49" charset="0"/>
                <a:cs typeface="Cascadia Code" panose="020B0609020000020004" pitchFamily="49" charset="0"/>
              </a:rPr>
              <a:t> …</a:t>
            </a:r>
          </a:p>
          <a:p>
            <a:r>
              <a:rPr lang="en-US" sz="1600" i="1" dirty="0">
                <a:solidFill>
                  <a:schemeClr val="tx1"/>
                </a:solidFill>
                <a:latin typeface="Cascadia Code" panose="020B0609020000020004" pitchFamily="49" charset="0"/>
                <a:cs typeface="Cascadia Code" panose="020B0609020000020004" pitchFamily="49" charset="0"/>
              </a:rPr>
              <a:t>Total of 1536 values,</a:t>
            </a:r>
          </a:p>
          <a:p>
            <a:r>
              <a:rPr lang="en-US" sz="1600" i="1" dirty="0">
                <a:solidFill>
                  <a:schemeClr val="tx1"/>
                </a:solidFill>
                <a:latin typeface="Cascadia Code" panose="020B0609020000020004" pitchFamily="49" charset="0"/>
                <a:cs typeface="Cascadia Code" panose="020B0609020000020004" pitchFamily="49" charset="0"/>
              </a:rPr>
              <a:t>Which makes a very big vector</a:t>
            </a:r>
          </a:p>
          <a:p>
            <a:endParaRPr lang="en-US" sz="1600" dirty="0">
              <a:solidFill>
                <a:schemeClr val="tx1"/>
              </a:solidFill>
              <a:latin typeface="Cascadia Code" panose="020B0609020000020004" pitchFamily="49" charset="0"/>
              <a:cs typeface="Cascadia Code" panose="020B0609020000020004" pitchFamily="49" charset="0"/>
            </a:endParaRPr>
          </a:p>
        </p:txBody>
      </p:sp>
      <p:cxnSp>
        <p:nvCxnSpPr>
          <p:cNvPr id="21" name="Straight Arrow Connector 20">
            <a:extLst>
              <a:ext uri="{FF2B5EF4-FFF2-40B4-BE49-F238E27FC236}">
                <a16:creationId xmlns:a16="http://schemas.microsoft.com/office/drawing/2014/main" id="{1FB898B1-41B1-A431-8293-C58AA52C3CCE}"/>
              </a:ext>
            </a:extLst>
          </p:cNvPr>
          <p:cNvCxnSpPr>
            <a:cxnSpLocks/>
            <a:endCxn id="3" idx="0"/>
          </p:cNvCxnSpPr>
          <p:nvPr/>
        </p:nvCxnSpPr>
        <p:spPr>
          <a:xfrm>
            <a:off x="8025227" y="2405575"/>
            <a:ext cx="1" cy="131878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Explosion: 14 Points 4">
            <a:extLst>
              <a:ext uri="{FF2B5EF4-FFF2-40B4-BE49-F238E27FC236}">
                <a16:creationId xmlns:a16="http://schemas.microsoft.com/office/drawing/2014/main" id="{D145EC18-8490-0B4B-D89C-D4BA85D8FE41}"/>
              </a:ext>
            </a:extLst>
          </p:cNvPr>
          <p:cNvSpPr/>
          <p:nvPr/>
        </p:nvSpPr>
        <p:spPr>
          <a:xfrm>
            <a:off x="6621974" y="467504"/>
            <a:ext cx="4813911" cy="2824336"/>
          </a:xfrm>
          <a:prstGeom prst="irregularSeal2">
            <a:avLst/>
          </a:prstGeom>
          <a:gradFill flip="none" rotWithShape="1">
            <a:gsLst>
              <a:gs pos="0">
                <a:schemeClr val="accent1">
                  <a:lumMod val="0"/>
                  <a:lumOff val="100000"/>
                </a:schemeClr>
              </a:gs>
              <a:gs pos="35000">
                <a:schemeClr val="accent1">
                  <a:lumMod val="0"/>
                  <a:lumOff val="100000"/>
                </a:schemeClr>
              </a:gs>
              <a:gs pos="100000">
                <a:srgbClr val="939917"/>
              </a:gs>
            </a:gsLst>
            <a:path path="circle">
              <a:fillToRect l="50000" t="-80000" r="50000" b="180000"/>
            </a:path>
            <a:tileRect/>
          </a:gradFill>
          <a:scene3d>
            <a:camera prst="orthographicFront"/>
            <a:lightRig rig="threePt" dir="t"/>
          </a:scene3d>
          <a:sp3d contourW="25400">
            <a:bevelT w="114300" h="152400"/>
          </a:sp3d>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t>Magic!</a:t>
            </a:r>
          </a:p>
          <a:p>
            <a:pPr algn="ctr"/>
            <a:r>
              <a:rPr lang="en-US" sz="2000" dirty="0"/>
              <a:t>Stuff experts understand</a:t>
            </a:r>
          </a:p>
        </p:txBody>
      </p:sp>
    </p:spTree>
    <p:extLst>
      <p:ext uri="{BB962C8B-B14F-4D97-AF65-F5344CB8AC3E}">
        <p14:creationId xmlns:p14="http://schemas.microsoft.com/office/powerpoint/2010/main" val="300449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3" presetClass="entr" presetSubtype="52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ppt_x</p:attrName>
                                        </p:attrNameLst>
                                      </p:cBhvr>
                                      <p:tavLst>
                                        <p:tav tm="0">
                                          <p:val>
                                            <p:fltVal val="0.5"/>
                                          </p:val>
                                        </p:tav>
                                        <p:tav tm="100000">
                                          <p:val>
                                            <p:strVal val="#ppt_x"/>
                                          </p:val>
                                        </p:tav>
                                      </p:tavLst>
                                    </p:anim>
                                    <p:anim calcmode="lin" valueType="num">
                                      <p:cBhvr>
                                        <p:cTn id="17" dur="10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7" presetClass="entr" presetSubtype="1"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ppt_x</p:attrName>
                                        </p:attrNameLst>
                                      </p:cBhvr>
                                      <p:tavLst>
                                        <p:tav tm="0">
                                          <p:val>
                                            <p:strVal val="#ppt_x"/>
                                          </p:val>
                                        </p:tav>
                                        <p:tav tm="100000">
                                          <p:val>
                                            <p:strVal val="#ppt_x"/>
                                          </p:val>
                                        </p:tav>
                                      </p:tavLst>
                                    </p:anim>
                                    <p:anim calcmode="lin" valueType="num">
                                      <p:cBhvr>
                                        <p:cTn id="23" dur="500" fill="hold"/>
                                        <p:tgtEl>
                                          <p:spTgt spid="21"/>
                                        </p:tgtEl>
                                        <p:attrNameLst>
                                          <p:attrName>ppt_y</p:attrName>
                                        </p:attrNameLst>
                                      </p:cBhvr>
                                      <p:tavLst>
                                        <p:tav tm="0">
                                          <p:val>
                                            <p:strVal val="#ppt_y-#ppt_h/2"/>
                                          </p:val>
                                        </p:tav>
                                        <p:tav tm="100000">
                                          <p:val>
                                            <p:strVal val="#ppt_y"/>
                                          </p:val>
                                        </p:tav>
                                      </p:tavLst>
                                    </p:anim>
                                    <p:anim calcmode="lin" valueType="num">
                                      <p:cBhvr>
                                        <p:cTn id="24" dur="500" fill="hold"/>
                                        <p:tgtEl>
                                          <p:spTgt spid="21"/>
                                        </p:tgtEl>
                                        <p:attrNameLst>
                                          <p:attrName>ppt_w</p:attrName>
                                        </p:attrNameLst>
                                      </p:cBhvr>
                                      <p:tavLst>
                                        <p:tav tm="0">
                                          <p:val>
                                            <p:strVal val="#ppt_w"/>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umbnail image 1 of blog post titled &#10; &#10; &#10;  &#10; &#10; &#10; &#10;    &#10;  &#10;   &#10;    &#10;      &#10;       From zero to - nearly - hero with Azure OpenAI NLP and vector-based search in Azure Cognitive Search&#10;       &#10;      &#10;     &#10;   &#10;  &#10; &#10;   &#10; &#10; &#10; &#10; &#10; &#10;">
            <a:extLst>
              <a:ext uri="{FF2B5EF4-FFF2-40B4-BE49-F238E27FC236}">
                <a16:creationId xmlns:a16="http://schemas.microsoft.com/office/drawing/2014/main" id="{1EC71010-9506-539C-96F0-42708C82E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397193"/>
            <a:ext cx="9505950" cy="2428875"/>
          </a:xfrm>
          <a:prstGeom prst="rect">
            <a:avLst/>
          </a:prstGeom>
          <a:noFill/>
          <a:ln>
            <a:solidFill>
              <a:schemeClr val="tx1"/>
            </a:solidFill>
          </a:ln>
          <a:effectLst>
            <a:outerShdw blurRad="508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AC2BBE-4F7A-D40F-0714-F4615DCEB818}"/>
              </a:ext>
            </a:extLst>
          </p:cNvPr>
          <p:cNvSpPr txBox="1"/>
          <p:nvPr/>
        </p:nvSpPr>
        <p:spPr>
          <a:xfrm>
            <a:off x="122614" y="385677"/>
            <a:ext cx="2674620" cy="1687890"/>
          </a:xfrm>
          <a:prstGeom prst="wedgeEllipseCallout">
            <a:avLst>
              <a:gd name="adj1" fmla="val 58006"/>
              <a:gd name="adj2" fmla="val 8396"/>
            </a:avLst>
          </a:prstGeom>
          <a:ln/>
        </p:spPr>
        <p:style>
          <a:lnRef idx="2">
            <a:schemeClr val="dk1">
              <a:shade val="15000"/>
            </a:schemeClr>
          </a:lnRef>
          <a:fillRef idx="1">
            <a:schemeClr val="dk1"/>
          </a:fillRef>
          <a:effectRef idx="0">
            <a:schemeClr val="dk1"/>
          </a:effectRef>
          <a:fontRef idx="minor">
            <a:schemeClr val="lt1"/>
          </a:fontRef>
        </p:style>
        <p:txBody>
          <a:bodyPr wrap="square">
            <a:spAutoFit/>
          </a:bodyPr>
          <a:lstStyle/>
          <a:p>
            <a:pPr algn="ctr"/>
            <a:r>
              <a:rPr lang="en-US" dirty="0"/>
              <a:t>"I'm looking for information about climate change?"</a:t>
            </a:r>
          </a:p>
        </p:txBody>
      </p:sp>
      <p:pic>
        <p:nvPicPr>
          <p:cNvPr id="2053" name="Picture 5" descr="thumbnail image 2 of blog post titled &#10; &#10; &#10;  &#10; &#10; &#10; &#10;    &#10;  &#10;   &#10;    &#10;      &#10;       From zero to - nearly - hero with Azure OpenAI NLP and vector-based search in Azure Cognitive Search&#10;       &#10;      &#10;     &#10;   &#10;  &#10; &#10;   &#10; &#10; &#10; &#10; &#10; &#10;">
            <a:extLst>
              <a:ext uri="{FF2B5EF4-FFF2-40B4-BE49-F238E27FC236}">
                <a16:creationId xmlns:a16="http://schemas.microsoft.com/office/drawing/2014/main" id="{F008218C-4198-4D15-B23C-43D76297D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166" y="4923584"/>
            <a:ext cx="6057900" cy="962025"/>
          </a:xfrm>
          <a:prstGeom prst="rect">
            <a:avLst/>
          </a:prstGeom>
          <a:noFill/>
          <a:ln>
            <a:solidFill>
              <a:schemeClr val="tx1"/>
            </a:solidFill>
          </a:ln>
          <a:effectLst>
            <a:outerShdw blurRad="508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122E27-8D8A-B1B2-C134-65E9C627F351}"/>
              </a:ext>
            </a:extLst>
          </p:cNvPr>
          <p:cNvCxnSpPr>
            <a:cxnSpLocks/>
            <a:stCxn id="18" idx="2"/>
            <a:endCxn id="2053" idx="1"/>
          </p:cNvCxnSpPr>
          <p:nvPr/>
        </p:nvCxnSpPr>
        <p:spPr>
          <a:xfrm>
            <a:off x="3127664" y="4513958"/>
            <a:ext cx="1559502" cy="89063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Flowchart: Process 17">
            <a:extLst>
              <a:ext uri="{FF2B5EF4-FFF2-40B4-BE49-F238E27FC236}">
                <a16:creationId xmlns:a16="http://schemas.microsoft.com/office/drawing/2014/main" id="{8A77E9AC-E928-0BD4-865C-5039767F34F5}"/>
              </a:ext>
            </a:extLst>
          </p:cNvPr>
          <p:cNvSpPr/>
          <p:nvPr/>
        </p:nvSpPr>
        <p:spPr>
          <a:xfrm>
            <a:off x="394855" y="3336753"/>
            <a:ext cx="5465618" cy="1177205"/>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7160" indent="-137160">
              <a:buFont typeface="Arial" panose="020B0604020202020204" pitchFamily="34" charset="0"/>
              <a:buChar char="•"/>
            </a:pPr>
            <a:r>
              <a:rPr lang="en-US" sz="2000" dirty="0"/>
              <a:t>Turn input into numbers </a:t>
            </a:r>
          </a:p>
          <a:p>
            <a:pPr marL="137160" indent="-137160">
              <a:buFont typeface="Arial" panose="020B0604020202020204" pitchFamily="34" charset="0"/>
              <a:buChar char="•"/>
            </a:pPr>
            <a:r>
              <a:rPr lang="en-US" sz="2000" dirty="0"/>
              <a:t>Compare vectors - example cosine similarity</a:t>
            </a:r>
          </a:p>
          <a:p>
            <a:pPr marL="137160" indent="-137160">
              <a:buFont typeface="Arial" panose="020B0604020202020204" pitchFamily="34" charset="0"/>
              <a:buChar char="•"/>
            </a:pPr>
            <a:r>
              <a:rPr lang="en-US" sz="2000" dirty="0"/>
              <a:t>Take the top two</a:t>
            </a:r>
          </a:p>
        </p:txBody>
      </p:sp>
      <p:cxnSp>
        <p:nvCxnSpPr>
          <p:cNvPr id="20" name="Straight Arrow Connector 19">
            <a:extLst>
              <a:ext uri="{FF2B5EF4-FFF2-40B4-BE49-F238E27FC236}">
                <a16:creationId xmlns:a16="http://schemas.microsoft.com/office/drawing/2014/main" id="{B812DA92-A540-255F-AF69-9FC7DE95B526}"/>
              </a:ext>
            </a:extLst>
          </p:cNvPr>
          <p:cNvCxnSpPr>
            <a:cxnSpLocks/>
            <a:stCxn id="4" idx="4"/>
          </p:cNvCxnSpPr>
          <p:nvPr/>
        </p:nvCxnSpPr>
        <p:spPr>
          <a:xfrm>
            <a:off x="1459924" y="2073567"/>
            <a:ext cx="0" cy="126318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69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bg/>
                                          </p:spTgt>
                                        </p:tgtEl>
                                        <p:attrNameLst>
                                          <p:attrName>style.visibility</p:attrName>
                                        </p:attrNameLst>
                                      </p:cBhvr>
                                      <p:to>
                                        <p:strVal val="visible"/>
                                      </p:to>
                                    </p:set>
                                    <p:animEffect transition="in" filter="fade">
                                      <p:cBhvr>
                                        <p:cTn id="17" dur="500"/>
                                        <p:tgtEl>
                                          <p:spTgt spid="18">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Effect transition="in" filter="fade">
                                      <p:cBhvr>
                                        <p:cTn id="27" dur="500"/>
                                        <p:tgtEl>
                                          <p:spTgt spid="1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xEl>
                                              <p:pRg st="2" end="2"/>
                                            </p:txEl>
                                          </p:spTgt>
                                        </p:tgtEl>
                                        <p:attrNameLst>
                                          <p:attrName>style.visibility</p:attrName>
                                        </p:attrNameLst>
                                      </p:cBhvr>
                                      <p:to>
                                        <p:strVal val="visible"/>
                                      </p:to>
                                    </p:set>
                                    <p:animEffect transition="in" filter="fade">
                                      <p:cBhvr>
                                        <p:cTn id="32" dur="500"/>
                                        <p:tgtEl>
                                          <p:spTgt spid="1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ppt_x</p:attrName>
                                        </p:attrNameLst>
                                      </p:cBhvr>
                                      <p:tavLst>
                                        <p:tav tm="0">
                                          <p:val>
                                            <p:strVal val="#ppt_x-#ppt_w/2"/>
                                          </p:val>
                                        </p:tav>
                                        <p:tav tm="100000">
                                          <p:val>
                                            <p:strVal val="#ppt_x"/>
                                          </p:val>
                                        </p:tav>
                                      </p:tavLst>
                                    </p:anim>
                                    <p:anim calcmode="lin" valueType="num">
                                      <p:cBhvr>
                                        <p:cTn id="38" dur="500" fill="hold"/>
                                        <p:tgtEl>
                                          <p:spTgt spid="5"/>
                                        </p:tgtEl>
                                        <p:attrNameLst>
                                          <p:attrName>ppt_y</p:attrName>
                                        </p:attrNameLst>
                                      </p:cBhvr>
                                      <p:tavLst>
                                        <p:tav tm="0">
                                          <p:val>
                                            <p:strVal val="#ppt_y"/>
                                          </p:val>
                                        </p:tav>
                                        <p:tav tm="100000">
                                          <p:val>
                                            <p:strVal val="#ppt_y"/>
                                          </p:val>
                                        </p:tav>
                                      </p:tavLst>
                                    </p:anim>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strVal val="#ppt_h"/>
                                          </p:val>
                                        </p:tav>
                                        <p:tav tm="100000">
                                          <p:val>
                                            <p:strVal val="#ppt_h"/>
                                          </p:val>
                                        </p:tav>
                                      </p:tavLst>
                                    </p:anim>
                                  </p:childTnLst>
                                </p:cTn>
                              </p:par>
                              <p:par>
                                <p:cTn id="41" presetID="10" presetClass="entr" presetSubtype="0" fill="hold" nodeType="withEffect">
                                  <p:stCondLst>
                                    <p:cond delay="0"/>
                                  </p:stCondLst>
                                  <p:childTnLst>
                                    <p:set>
                                      <p:cBhvr>
                                        <p:cTn id="42" dur="1" fill="hold">
                                          <p:stCondLst>
                                            <p:cond delay="0"/>
                                          </p:stCondLst>
                                        </p:cTn>
                                        <p:tgtEl>
                                          <p:spTgt spid="2053"/>
                                        </p:tgtEl>
                                        <p:attrNameLst>
                                          <p:attrName>style.visibility</p:attrName>
                                        </p:attrNameLst>
                                      </p:cBhvr>
                                      <p:to>
                                        <p:strVal val="visible"/>
                                      </p:to>
                                    </p:set>
                                    <p:animEffect transition="in" filter="fade">
                                      <p:cBhvr>
                                        <p:cTn id="43"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F41F0-9E42-43E4-F1AC-E7C51408FFBE}"/>
              </a:ext>
            </a:extLst>
          </p:cNvPr>
          <p:cNvSpPr>
            <a:spLocks noGrp="1"/>
          </p:cNvSpPr>
          <p:nvPr>
            <p:ph type="title"/>
          </p:nvPr>
        </p:nvSpPr>
        <p:spPr>
          <a:xfrm>
            <a:off x="677334" y="609600"/>
            <a:ext cx="8596668" cy="1320800"/>
          </a:xfrm>
        </p:spPr>
        <p:txBody>
          <a:bodyPr/>
          <a:lstStyle/>
          <a:p>
            <a:r>
              <a:rPr lang="en-US" dirty="0"/>
              <a:t>Context is important</a:t>
            </a:r>
          </a:p>
        </p:txBody>
      </p:sp>
      <p:sp>
        <p:nvSpPr>
          <p:cNvPr id="3" name="Content Placeholder 2">
            <a:extLst>
              <a:ext uri="{FF2B5EF4-FFF2-40B4-BE49-F238E27FC236}">
                <a16:creationId xmlns:a16="http://schemas.microsoft.com/office/drawing/2014/main" id="{975219BD-A9A4-1319-6C0C-D372A6079ECA}"/>
              </a:ext>
            </a:extLst>
          </p:cNvPr>
          <p:cNvSpPr>
            <a:spLocks noGrp="1"/>
          </p:cNvSpPr>
          <p:nvPr>
            <p:ph idx="1"/>
          </p:nvPr>
        </p:nvSpPr>
        <p:spPr>
          <a:xfrm>
            <a:off x="677863" y="1848678"/>
            <a:ext cx="8596312" cy="3437973"/>
          </a:xfrm>
        </p:spPr>
        <p:txBody>
          <a:bodyPr>
            <a:normAutofit/>
          </a:bodyPr>
          <a:lstStyle/>
          <a:p>
            <a:r>
              <a:rPr lang="en-US" sz="2400" dirty="0"/>
              <a:t>Short text does not lead to semantically good vectors</a:t>
            </a:r>
          </a:p>
          <a:p>
            <a:r>
              <a:rPr lang="en-US" sz="2400" dirty="0"/>
              <a:t>Chat cannot by itself</a:t>
            </a:r>
          </a:p>
          <a:p>
            <a:pPr lvl="1"/>
            <a:r>
              <a:rPr lang="en-US" sz="2000" dirty="0"/>
              <a:t>Tell you what day it is</a:t>
            </a:r>
          </a:p>
          <a:p>
            <a:pPr lvl="1"/>
            <a:r>
              <a:rPr lang="en-US" sz="2000" dirty="0"/>
              <a:t>Use past answers for future questions</a:t>
            </a:r>
          </a:p>
          <a:p>
            <a:pPr lvl="1"/>
            <a:r>
              <a:rPr lang="en-US" sz="2000" dirty="0"/>
              <a:t>Know relevant data</a:t>
            </a:r>
          </a:p>
          <a:p>
            <a:endParaRPr lang="en-US" sz="2400" dirty="0"/>
          </a:p>
        </p:txBody>
      </p:sp>
      <p:sp>
        <p:nvSpPr>
          <p:cNvPr id="7" name="Scroll: Horizontal 6">
            <a:extLst>
              <a:ext uri="{FF2B5EF4-FFF2-40B4-BE49-F238E27FC236}">
                <a16:creationId xmlns:a16="http://schemas.microsoft.com/office/drawing/2014/main" id="{463C0A64-BC28-9537-57D6-2086267BC74B}"/>
              </a:ext>
            </a:extLst>
          </p:cNvPr>
          <p:cNvSpPr/>
          <p:nvPr/>
        </p:nvSpPr>
        <p:spPr>
          <a:xfrm>
            <a:off x="533400" y="4161182"/>
            <a:ext cx="9279835" cy="2140225"/>
          </a:xfrm>
          <a:prstGeom prst="horizontalScroll">
            <a:avLst>
              <a:gd name="adj" fmla="val 25000"/>
            </a:avLst>
          </a:prstGeom>
          <a:solidFill>
            <a:schemeClr val="accent1">
              <a:lumMod val="20000"/>
              <a:lumOff val="80000"/>
            </a:schemeClr>
          </a:solidFill>
          <a:effectLst>
            <a:outerShdw blurRad="50800" dist="1270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AI engineering adds context, samples, limits, etc.</a:t>
            </a:r>
          </a:p>
        </p:txBody>
      </p:sp>
    </p:spTree>
    <p:extLst>
      <p:ext uri="{BB962C8B-B14F-4D97-AF65-F5344CB8AC3E}">
        <p14:creationId xmlns:p14="http://schemas.microsoft.com/office/powerpoint/2010/main" val="198918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0F481-B103-6AD5-64B0-6A87EE1E6BA0}"/>
              </a:ext>
            </a:extLst>
          </p:cNvPr>
          <p:cNvSpPr>
            <a:spLocks noGrp="1"/>
          </p:cNvSpPr>
          <p:nvPr>
            <p:ph type="title"/>
          </p:nvPr>
        </p:nvSpPr>
        <p:spPr/>
        <p:txBody>
          <a:bodyPr/>
          <a:lstStyle/>
          <a:p>
            <a:r>
              <a:rPr lang="en-US" dirty="0"/>
              <a:t>Glossary</a:t>
            </a:r>
          </a:p>
        </p:txBody>
      </p:sp>
      <p:sp>
        <p:nvSpPr>
          <p:cNvPr id="5" name="Content Placeholder 4">
            <a:extLst>
              <a:ext uri="{FF2B5EF4-FFF2-40B4-BE49-F238E27FC236}">
                <a16:creationId xmlns:a16="http://schemas.microsoft.com/office/drawing/2014/main" id="{50E59173-60B2-97CF-1F3E-C347CED6CE79}"/>
              </a:ext>
            </a:extLst>
          </p:cNvPr>
          <p:cNvSpPr>
            <a:spLocks noGrp="1"/>
          </p:cNvSpPr>
          <p:nvPr>
            <p:ph idx="1"/>
          </p:nvPr>
        </p:nvSpPr>
        <p:spPr/>
        <p:txBody>
          <a:bodyPr>
            <a:normAutofit lnSpcReduction="10000"/>
          </a:bodyPr>
          <a:lstStyle/>
          <a:p>
            <a:r>
              <a:rPr lang="en-US" b="1" dirty="0"/>
              <a:t>Large Language Models (LLM): </a:t>
            </a:r>
            <a:r>
              <a:rPr lang="en-US" dirty="0"/>
              <a:t>Chat</a:t>
            </a:r>
          </a:p>
          <a:p>
            <a:r>
              <a:rPr lang="en-US" b="1" dirty="0"/>
              <a:t>Data frame: </a:t>
            </a:r>
            <a:r>
              <a:rPr lang="en-US" dirty="0"/>
              <a:t>2D table whose columns can contain many types of data</a:t>
            </a:r>
          </a:p>
          <a:p>
            <a:r>
              <a:rPr lang="en-US" b="1" dirty="0"/>
              <a:t>Tokenization: </a:t>
            </a:r>
            <a:r>
              <a:rPr lang="en-US" dirty="0"/>
              <a:t>splitting text into small units to be processed</a:t>
            </a:r>
          </a:p>
          <a:p>
            <a:r>
              <a:rPr lang="en-US" b="1" dirty="0"/>
              <a:t>Hallucinations: </a:t>
            </a:r>
            <a:r>
              <a:rPr lang="en-US" dirty="0"/>
              <a:t>model returns result that is not true</a:t>
            </a:r>
          </a:p>
          <a:p>
            <a:r>
              <a:rPr lang="en-US" b="1" dirty="0"/>
              <a:t>Embeddings: </a:t>
            </a:r>
            <a:r>
              <a:rPr lang="en-US" dirty="0"/>
              <a:t>extracting features from raw data</a:t>
            </a:r>
          </a:p>
          <a:p>
            <a:r>
              <a:rPr lang="en-US" b="1" dirty="0"/>
              <a:t>Prompt/Prompt Engineering: </a:t>
            </a:r>
            <a:r>
              <a:rPr lang="en-US" dirty="0"/>
              <a:t>preprocessing input and supplying context or samples to improve Chat results</a:t>
            </a:r>
          </a:p>
          <a:p>
            <a:r>
              <a:rPr lang="en-US" b="1" dirty="0"/>
              <a:t>Polyglot Notebooks: </a:t>
            </a:r>
            <a:r>
              <a:rPr lang="en-US" dirty="0"/>
              <a:t>like </a:t>
            </a:r>
            <a:r>
              <a:rPr lang="en-US" dirty="0" err="1"/>
              <a:t>Jupyter</a:t>
            </a:r>
            <a:r>
              <a:rPr lang="en-US" dirty="0"/>
              <a:t> notebooks but supports many languages</a:t>
            </a:r>
          </a:p>
        </p:txBody>
      </p:sp>
    </p:spTree>
    <p:extLst>
      <p:ext uri="{BB962C8B-B14F-4D97-AF65-F5344CB8AC3E}">
        <p14:creationId xmlns:p14="http://schemas.microsoft.com/office/powerpoint/2010/main" val="2552490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8320-BBE6-9B1A-315D-259D6D29D04D}"/>
              </a:ext>
            </a:extLst>
          </p:cNvPr>
          <p:cNvSpPr>
            <a:spLocks noGrp="1"/>
          </p:cNvSpPr>
          <p:nvPr>
            <p:ph type="title"/>
          </p:nvPr>
        </p:nvSpPr>
        <p:spPr/>
        <p:txBody>
          <a:bodyPr/>
          <a:lstStyle/>
          <a:p>
            <a:r>
              <a:rPr lang="en-US" dirty="0"/>
              <a:t>What will you do with AI?</a:t>
            </a:r>
          </a:p>
        </p:txBody>
      </p:sp>
      <p:sp>
        <p:nvSpPr>
          <p:cNvPr id="3" name="Text Placeholder 2">
            <a:extLst>
              <a:ext uri="{FF2B5EF4-FFF2-40B4-BE49-F238E27FC236}">
                <a16:creationId xmlns:a16="http://schemas.microsoft.com/office/drawing/2014/main" id="{887C6E8E-FD88-5747-188B-FB89C4DEADB1}"/>
              </a:ext>
            </a:extLst>
          </p:cNvPr>
          <p:cNvSpPr>
            <a:spLocks noGrp="1"/>
          </p:cNvSpPr>
          <p:nvPr>
            <p:ph type="body" idx="1"/>
          </p:nvPr>
        </p:nvSpPr>
        <p:spPr>
          <a:xfrm>
            <a:off x="609600" y="4589463"/>
            <a:ext cx="10972800" cy="1500187"/>
          </a:xfrm>
        </p:spPr>
        <p:txBody>
          <a:bodyPr/>
          <a:lstStyle/>
          <a:p>
            <a:r>
              <a:rPr lang="en-US" dirty="0"/>
              <a:t>I do not know the impact of AI and worry about it recreating the past,</a:t>
            </a:r>
          </a:p>
          <a:p>
            <a:r>
              <a:rPr lang="en-US" dirty="0"/>
              <a:t>but I believe it will be better if good </a:t>
            </a:r>
            <a:r>
              <a:rPr lang="en-US" dirty="0" err="1"/>
              <a:t>devs</a:t>
            </a:r>
            <a:r>
              <a:rPr lang="en-US" dirty="0"/>
              <a:t> that understand apps lead</a:t>
            </a:r>
          </a:p>
        </p:txBody>
      </p:sp>
    </p:spTree>
    <p:extLst>
      <p:ext uri="{BB962C8B-B14F-4D97-AF65-F5344CB8AC3E}">
        <p14:creationId xmlns:p14="http://schemas.microsoft.com/office/powerpoint/2010/main" val="21570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C158F-D1E3-AB84-FEC0-09FDA4360A2A}"/>
              </a:ext>
            </a:extLst>
          </p:cNvPr>
          <p:cNvSpPr>
            <a:spLocks noGrp="1"/>
          </p:cNvSpPr>
          <p:nvPr>
            <p:ph type="title"/>
          </p:nvPr>
        </p:nvSpPr>
        <p:spPr/>
        <p:txBody>
          <a:bodyPr/>
          <a:lstStyle/>
          <a:p>
            <a:r>
              <a:rPr lang="en-US" dirty="0"/>
              <a:t>Puzzles!</a:t>
            </a:r>
          </a:p>
        </p:txBody>
      </p:sp>
      <p:sp>
        <p:nvSpPr>
          <p:cNvPr id="3" name="Text Placeholder 2">
            <a:extLst>
              <a:ext uri="{FF2B5EF4-FFF2-40B4-BE49-F238E27FC236}">
                <a16:creationId xmlns:a16="http://schemas.microsoft.com/office/drawing/2014/main" id="{C22F0641-80A6-5BF9-8196-72093A8ABE05}"/>
              </a:ext>
            </a:extLst>
          </p:cNvPr>
          <p:cNvSpPr>
            <a:spLocks noGrp="1"/>
          </p:cNvSpPr>
          <p:nvPr>
            <p:ph type="body" idx="1"/>
          </p:nvPr>
        </p:nvSpPr>
        <p:spPr/>
        <p:txBody>
          <a:bodyPr/>
          <a:lstStyle/>
          <a:p>
            <a:r>
              <a:rPr lang="en-US" dirty="0"/>
              <a:t>In just a bit</a:t>
            </a:r>
          </a:p>
        </p:txBody>
      </p:sp>
      <p:pic>
        <p:nvPicPr>
          <p:cNvPr id="5" name="Picture 4" descr="Person building a puzzle">
            <a:extLst>
              <a:ext uri="{FF2B5EF4-FFF2-40B4-BE49-F238E27FC236}">
                <a16:creationId xmlns:a16="http://schemas.microsoft.com/office/drawing/2014/main" id="{51C77F36-284F-BE8D-8A82-B175DB6186F6}"/>
              </a:ext>
            </a:extLst>
          </p:cNvPr>
          <p:cNvPicPr>
            <a:picLocks noChangeAspect="1"/>
          </p:cNvPicPr>
          <p:nvPr/>
        </p:nvPicPr>
        <p:blipFill rotWithShape="1">
          <a:blip r:embed="rId2"/>
          <a:srcRect l="32524" r="1200"/>
          <a:stretch/>
        </p:blipFill>
        <p:spPr>
          <a:xfrm>
            <a:off x="5374204" y="0"/>
            <a:ext cx="6817796" cy="6858000"/>
          </a:xfrm>
          <a:prstGeom prst="rect">
            <a:avLst/>
          </a:prstGeom>
        </p:spPr>
      </p:pic>
    </p:spTree>
    <p:extLst>
      <p:ext uri="{BB962C8B-B14F-4D97-AF65-F5344CB8AC3E}">
        <p14:creationId xmlns:p14="http://schemas.microsoft.com/office/powerpoint/2010/main" val="733667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AF21-2240-1912-E2C9-CA073F53B760}"/>
              </a:ext>
            </a:extLst>
          </p:cNvPr>
          <p:cNvSpPr>
            <a:spLocks noGrp="1"/>
          </p:cNvSpPr>
          <p:nvPr>
            <p:ph type="title"/>
          </p:nvPr>
        </p:nvSpPr>
        <p:spPr/>
        <p:txBody>
          <a:bodyPr/>
          <a:lstStyle/>
          <a:p>
            <a:r>
              <a:rPr lang="en-US" dirty="0"/>
              <a:t>Teaching to deepen learning</a:t>
            </a:r>
          </a:p>
        </p:txBody>
      </p:sp>
      <p:sp>
        <p:nvSpPr>
          <p:cNvPr id="3" name="Text Placeholder 2">
            <a:extLst>
              <a:ext uri="{FF2B5EF4-FFF2-40B4-BE49-F238E27FC236}">
                <a16:creationId xmlns:a16="http://schemas.microsoft.com/office/drawing/2014/main" id="{74457CF6-1E67-9E8C-1530-E50ECA586C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9733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Group of women with solid fill">
            <a:extLst>
              <a:ext uri="{FF2B5EF4-FFF2-40B4-BE49-F238E27FC236}">
                <a16:creationId xmlns:a16="http://schemas.microsoft.com/office/drawing/2014/main" id="{5FDC9399-EE4D-1EBA-EA8C-0C4A4FD549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8475" y="378618"/>
            <a:ext cx="3640932" cy="3640932"/>
          </a:xfrm>
          <a:prstGeom prst="rect">
            <a:avLst/>
          </a:prstGeom>
        </p:spPr>
      </p:pic>
      <p:sp>
        <p:nvSpPr>
          <p:cNvPr id="4" name="TextBox 3">
            <a:extLst>
              <a:ext uri="{FF2B5EF4-FFF2-40B4-BE49-F238E27FC236}">
                <a16:creationId xmlns:a16="http://schemas.microsoft.com/office/drawing/2014/main" id="{93F22CFE-7B93-228F-4EB4-760B98F41D4E}"/>
              </a:ext>
            </a:extLst>
          </p:cNvPr>
          <p:cNvSpPr txBox="1"/>
          <p:nvPr/>
        </p:nvSpPr>
        <p:spPr>
          <a:xfrm>
            <a:off x="1528762" y="4019550"/>
            <a:ext cx="7022306" cy="1384995"/>
          </a:xfrm>
          <a:prstGeom prst="rect">
            <a:avLst/>
          </a:prstGeom>
          <a:noFill/>
        </p:spPr>
        <p:txBody>
          <a:bodyPr wrap="square" rtlCol="0">
            <a:spAutoFit/>
          </a:bodyPr>
          <a:lstStyle/>
          <a:p>
            <a:pPr algn="ctr"/>
            <a:r>
              <a:rPr lang="en-US" sz="2800" dirty="0"/>
              <a:t>The most important resource here </a:t>
            </a:r>
            <a:br>
              <a:rPr lang="en-US" sz="2800" dirty="0"/>
            </a:br>
            <a:r>
              <a:rPr lang="en-US" sz="2800" dirty="0"/>
              <a:t>are those sitting next to you, </a:t>
            </a:r>
            <a:br>
              <a:rPr lang="en-US" sz="2800" dirty="0"/>
            </a:br>
            <a:r>
              <a:rPr lang="en-US" sz="2800" dirty="0"/>
              <a:t>and those you have lunch with</a:t>
            </a:r>
          </a:p>
        </p:txBody>
      </p:sp>
    </p:spTree>
    <p:extLst>
      <p:ext uri="{BB962C8B-B14F-4D97-AF65-F5344CB8AC3E}">
        <p14:creationId xmlns:p14="http://schemas.microsoft.com/office/powerpoint/2010/main" val="973006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3B84-6033-0FE2-5A33-0C6BE4EFD123}"/>
              </a:ext>
            </a:extLst>
          </p:cNvPr>
          <p:cNvSpPr>
            <a:spLocks noGrp="1"/>
          </p:cNvSpPr>
          <p:nvPr>
            <p:ph type="title"/>
          </p:nvPr>
        </p:nvSpPr>
        <p:spPr>
          <a:xfrm>
            <a:off x="609599" y="1709738"/>
            <a:ext cx="10755887" cy="2852737"/>
          </a:xfrm>
        </p:spPr>
        <p:txBody>
          <a:bodyPr>
            <a:normAutofit/>
          </a:bodyPr>
          <a:lstStyle/>
          <a:p>
            <a:r>
              <a:rPr lang="en-US" sz="4400" dirty="0">
                <a:solidFill>
                  <a:schemeClr val="accent1"/>
                </a:solidFill>
                <a:latin typeface="+mj-lt"/>
                <a:ea typeface="+mj-ea"/>
                <a:cs typeface="+mj-cs"/>
              </a:rPr>
              <a:t>When you get home, consider</a:t>
            </a:r>
            <a:br>
              <a:rPr lang="en-US" sz="4400" dirty="0">
                <a:solidFill>
                  <a:schemeClr val="accent1"/>
                </a:solidFill>
                <a:latin typeface="+mj-lt"/>
                <a:ea typeface="+mj-ea"/>
                <a:cs typeface="+mj-cs"/>
              </a:rPr>
            </a:br>
            <a:r>
              <a:rPr lang="en-US" sz="4400" dirty="0">
                <a:solidFill>
                  <a:schemeClr val="accent1"/>
                </a:solidFill>
                <a:latin typeface="+mj-lt"/>
                <a:ea typeface="+mj-ea"/>
                <a:cs typeface="+mj-cs"/>
              </a:rPr>
              <a:t>doing a Lunch and Learn on </a:t>
            </a:r>
            <a:br>
              <a:rPr lang="en-US" sz="4400" dirty="0">
                <a:solidFill>
                  <a:schemeClr val="accent1"/>
                </a:solidFill>
                <a:latin typeface="+mj-lt"/>
                <a:ea typeface="+mj-ea"/>
                <a:cs typeface="+mj-cs"/>
              </a:rPr>
            </a:br>
            <a:r>
              <a:rPr lang="en-US" sz="4400" dirty="0">
                <a:solidFill>
                  <a:schemeClr val="accent1"/>
                </a:solidFill>
                <a:latin typeface="+mj-lt"/>
                <a:ea typeface="+mj-ea"/>
                <a:cs typeface="+mj-cs"/>
              </a:rPr>
              <a:t>something you saw here</a:t>
            </a:r>
            <a:br>
              <a:rPr lang="en-US" sz="4400" dirty="0">
                <a:solidFill>
                  <a:schemeClr val="accent1"/>
                </a:solidFill>
                <a:latin typeface="+mj-lt"/>
                <a:ea typeface="+mj-ea"/>
                <a:cs typeface="+mj-cs"/>
              </a:rPr>
            </a:br>
            <a:r>
              <a:rPr lang="en-US" sz="4400" dirty="0">
                <a:solidFill>
                  <a:schemeClr val="accent1"/>
                </a:solidFill>
                <a:latin typeface="+mj-lt"/>
                <a:ea typeface="+mj-ea"/>
                <a:cs typeface="+mj-cs"/>
              </a:rPr>
              <a:t>at </a:t>
            </a:r>
            <a:r>
              <a:rPr lang="en-US" sz="4400" dirty="0" err="1">
                <a:solidFill>
                  <a:schemeClr val="accent1"/>
                </a:solidFill>
                <a:latin typeface="+mj-lt"/>
                <a:ea typeface="+mj-ea"/>
                <a:cs typeface="+mj-cs"/>
              </a:rPr>
              <a:t>DevIntersection</a:t>
            </a:r>
            <a:endParaRPr lang="en-US" sz="4400" dirty="0">
              <a:solidFill>
                <a:schemeClr val="accent1"/>
              </a:solidFill>
              <a:latin typeface="+mj-lt"/>
              <a:ea typeface="+mj-ea"/>
              <a:cs typeface="+mj-cs"/>
            </a:endParaRPr>
          </a:p>
        </p:txBody>
      </p:sp>
      <p:sp>
        <p:nvSpPr>
          <p:cNvPr id="4" name="Text Placeholder 3">
            <a:extLst>
              <a:ext uri="{FF2B5EF4-FFF2-40B4-BE49-F238E27FC236}">
                <a16:creationId xmlns:a16="http://schemas.microsoft.com/office/drawing/2014/main" id="{D27E48AA-8115-2B67-4DDC-EA62134538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0798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3F2E1C-A870-7CC7-27A5-BDC77AF5253D}"/>
              </a:ext>
            </a:extLst>
          </p:cNvPr>
          <p:cNvSpPr>
            <a:spLocks noGrp="1"/>
          </p:cNvSpPr>
          <p:nvPr>
            <p:ph type="title"/>
          </p:nvPr>
        </p:nvSpPr>
        <p:spPr/>
        <p:txBody>
          <a:bodyPr/>
          <a:lstStyle/>
          <a:p>
            <a:r>
              <a:rPr lang="en-US" dirty="0"/>
              <a:t>Learning via mistakes</a:t>
            </a:r>
          </a:p>
        </p:txBody>
      </p:sp>
      <p:sp>
        <p:nvSpPr>
          <p:cNvPr id="4" name="Text Placeholder 3">
            <a:extLst>
              <a:ext uri="{FF2B5EF4-FFF2-40B4-BE49-F238E27FC236}">
                <a16:creationId xmlns:a16="http://schemas.microsoft.com/office/drawing/2014/main" id="{BECBBB88-681D-D92F-B3B5-3C3E7E7DEF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639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Woman exercising with tire in field">
            <a:extLst>
              <a:ext uri="{FF2B5EF4-FFF2-40B4-BE49-F238E27FC236}">
                <a16:creationId xmlns:a16="http://schemas.microsoft.com/office/drawing/2014/main" id="{76F7EEA3-A866-FE78-4A3B-C27113F62BFD}"/>
              </a:ext>
            </a:extLst>
          </p:cNvPr>
          <p:cNvPicPr>
            <a:picLocks noChangeAspect="1"/>
          </p:cNvPicPr>
          <p:nvPr/>
        </p:nvPicPr>
        <p:blipFill rotWithShape="1">
          <a:blip r:embed="rId3"/>
          <a:srcRect l="-1" t="11116" r="-1" b="4525"/>
          <a:stretch/>
        </p:blipFill>
        <p:spPr>
          <a:xfrm>
            <a:off x="0" y="0"/>
            <a:ext cx="12192000" cy="6858000"/>
          </a:xfrm>
          <a:prstGeom prst="rect">
            <a:avLst/>
          </a:prstGeom>
        </p:spPr>
      </p:pic>
    </p:spTree>
    <p:extLst>
      <p:ext uri="{BB962C8B-B14F-4D97-AF65-F5344CB8AC3E}">
        <p14:creationId xmlns:p14="http://schemas.microsoft.com/office/powerpoint/2010/main" val="476689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ar with solid fill">
            <a:extLst>
              <a:ext uri="{FF2B5EF4-FFF2-40B4-BE49-F238E27FC236}">
                <a16:creationId xmlns:a16="http://schemas.microsoft.com/office/drawing/2014/main" id="{887AF0C4-9FE8-631B-A4BF-8A9AA1EDAE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740455" y="2784191"/>
            <a:ext cx="1486677" cy="1486677"/>
          </a:xfrm>
          <a:prstGeom prst="rect">
            <a:avLst/>
          </a:prstGeom>
        </p:spPr>
      </p:pic>
      <p:pic>
        <p:nvPicPr>
          <p:cNvPr id="5" name="Graphic 4" descr="Toy Train with solid fill">
            <a:extLst>
              <a:ext uri="{FF2B5EF4-FFF2-40B4-BE49-F238E27FC236}">
                <a16:creationId xmlns:a16="http://schemas.microsoft.com/office/drawing/2014/main" id="{A4057DC6-73D9-E8E9-9104-0C8775D23F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3838" y="91041"/>
            <a:ext cx="6157359" cy="6157359"/>
          </a:xfrm>
          <a:prstGeom prst="rect">
            <a:avLst/>
          </a:prstGeom>
        </p:spPr>
      </p:pic>
      <p:pic>
        <p:nvPicPr>
          <p:cNvPr id="6" name="Graphic 5" descr="Toy Train with solid fill">
            <a:extLst>
              <a:ext uri="{FF2B5EF4-FFF2-40B4-BE49-F238E27FC236}">
                <a16:creationId xmlns:a16="http://schemas.microsoft.com/office/drawing/2014/main" id="{29C9F5C8-6C03-CB89-E1FB-8ED5B104317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1610"/>
          <a:stretch/>
        </p:blipFill>
        <p:spPr>
          <a:xfrm flipH="1">
            <a:off x="0" y="232244"/>
            <a:ext cx="2979575" cy="6157359"/>
          </a:xfrm>
          <a:prstGeom prst="rect">
            <a:avLst/>
          </a:prstGeom>
        </p:spPr>
      </p:pic>
      <p:sp>
        <p:nvSpPr>
          <p:cNvPr id="2" name="Title 1">
            <a:extLst>
              <a:ext uri="{FF2B5EF4-FFF2-40B4-BE49-F238E27FC236}">
                <a16:creationId xmlns:a16="http://schemas.microsoft.com/office/drawing/2014/main" id="{A8319D9A-6FF3-B2C7-54FC-F8BF3547C97E}"/>
              </a:ext>
            </a:extLst>
          </p:cNvPr>
          <p:cNvSpPr>
            <a:spLocks noGrp="1"/>
          </p:cNvSpPr>
          <p:nvPr>
            <p:ph type="title"/>
          </p:nvPr>
        </p:nvSpPr>
        <p:spPr>
          <a:xfrm>
            <a:off x="627419" y="446003"/>
            <a:ext cx="10972800" cy="636348"/>
          </a:xfrm>
        </p:spPr>
        <p:txBody>
          <a:bodyPr>
            <a:normAutofit/>
          </a:bodyPr>
          <a:lstStyle/>
          <a:p>
            <a:r>
              <a:rPr lang="en-US" dirty="0"/>
              <a:t>Newton’s third Law of motion</a:t>
            </a:r>
          </a:p>
        </p:txBody>
      </p:sp>
      <p:sp>
        <p:nvSpPr>
          <p:cNvPr id="4" name="Title 1">
            <a:extLst>
              <a:ext uri="{FF2B5EF4-FFF2-40B4-BE49-F238E27FC236}">
                <a16:creationId xmlns:a16="http://schemas.microsoft.com/office/drawing/2014/main" id="{9CD32B72-B531-5942-073A-2CBDB4A1B302}"/>
              </a:ext>
            </a:extLst>
          </p:cNvPr>
          <p:cNvSpPr txBox="1">
            <a:spLocks/>
          </p:cNvSpPr>
          <p:nvPr/>
        </p:nvSpPr>
        <p:spPr>
          <a:xfrm>
            <a:off x="8324329" y="4241304"/>
            <a:ext cx="3596240" cy="1018329"/>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a:lstStyle>
          <a:p>
            <a:r>
              <a:rPr lang="en-US" sz="2400" dirty="0"/>
              <a:t>Does the car or train exert more force on the other?</a:t>
            </a:r>
          </a:p>
        </p:txBody>
      </p:sp>
      <p:sp>
        <p:nvSpPr>
          <p:cNvPr id="8" name="TextBox 7">
            <a:extLst>
              <a:ext uri="{FF2B5EF4-FFF2-40B4-BE49-F238E27FC236}">
                <a16:creationId xmlns:a16="http://schemas.microsoft.com/office/drawing/2014/main" id="{FFC8CD09-322A-10E2-703B-1B800EF76303}"/>
              </a:ext>
            </a:extLst>
          </p:cNvPr>
          <p:cNvSpPr txBox="1"/>
          <p:nvPr/>
        </p:nvSpPr>
        <p:spPr>
          <a:xfrm>
            <a:off x="7302759" y="1430950"/>
            <a:ext cx="4173894" cy="1252759"/>
          </a:xfrm>
          <a:prstGeom prst="rect">
            <a:avLst/>
          </a:prstGeom>
        </p:spPr>
        <p:txBody>
          <a:bodyPr vert="horz" lIns="0" tIns="0" rIns="0" bIns="0" rtlCol="0" anchor="ctr">
            <a:normAutofit fontScale="97500"/>
          </a:bodyPr>
          <a:lstStyle>
            <a:defPPr>
              <a:defRPr lang="en-US"/>
            </a:defPPr>
            <a:lvl1pPr>
              <a:lnSpc>
                <a:spcPct val="90000"/>
              </a:lnSpc>
              <a:spcBef>
                <a:spcPct val="0"/>
              </a:spcBef>
              <a:buNone/>
              <a:defRPr sz="2800" b="0" i="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a:lstStyle>
          <a:p>
            <a:r>
              <a:rPr lang="en-US" sz="2400" dirty="0"/>
              <a:t>A freight train hits a tiny (unoccupied) car going the same speed</a:t>
            </a:r>
          </a:p>
        </p:txBody>
      </p:sp>
      <p:pic>
        <p:nvPicPr>
          <p:cNvPr id="10" name="Graphic 9" descr="Fireworks with solid fill">
            <a:extLst>
              <a:ext uri="{FF2B5EF4-FFF2-40B4-BE49-F238E27FC236}">
                <a16:creationId xmlns:a16="http://schemas.microsoft.com/office/drawing/2014/main" id="{7AD67CE3-F85E-3A5F-1E71-65297D1B16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2995" y="3301481"/>
            <a:ext cx="643812" cy="643812"/>
          </a:xfrm>
          <a:prstGeom prst="rect">
            <a:avLst/>
          </a:prstGeom>
        </p:spPr>
      </p:pic>
    </p:spTree>
    <p:extLst>
      <p:ext uri="{BB962C8B-B14F-4D97-AF65-F5344CB8AC3E}">
        <p14:creationId xmlns:p14="http://schemas.microsoft.com/office/powerpoint/2010/main" val="1131741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879AE-3BD6-AD5C-64A6-C042FB510C28}"/>
              </a:ext>
            </a:extLst>
          </p:cNvPr>
          <p:cNvSpPr>
            <a:spLocks noGrp="1"/>
          </p:cNvSpPr>
          <p:nvPr>
            <p:ph type="title"/>
          </p:nvPr>
        </p:nvSpPr>
        <p:spPr/>
        <p:txBody>
          <a:bodyPr/>
          <a:lstStyle/>
          <a:p>
            <a:r>
              <a:rPr lang="en-US" dirty="0"/>
              <a:t>Two videos</a:t>
            </a:r>
          </a:p>
        </p:txBody>
      </p:sp>
      <p:sp>
        <p:nvSpPr>
          <p:cNvPr id="3" name="Text Placeholder 2">
            <a:extLst>
              <a:ext uri="{FF2B5EF4-FFF2-40B4-BE49-F238E27FC236}">
                <a16:creationId xmlns:a16="http://schemas.microsoft.com/office/drawing/2014/main" id="{BE689FF6-BF23-11BF-9E92-CB5DB8398243}"/>
              </a:ext>
            </a:extLst>
          </p:cNvPr>
          <p:cNvSpPr>
            <a:spLocks noGrp="1"/>
          </p:cNvSpPr>
          <p:nvPr>
            <p:ph type="body" idx="1"/>
          </p:nvPr>
        </p:nvSpPr>
        <p:spPr>
          <a:xfrm>
            <a:off x="609600" y="1650063"/>
            <a:ext cx="5387975" cy="823912"/>
          </a:xfrm>
        </p:spPr>
        <p:txBody>
          <a:bodyPr/>
          <a:lstStyle/>
          <a:p>
            <a:r>
              <a:rPr lang="en-US" dirty="0"/>
              <a:t>Traditional</a:t>
            </a:r>
          </a:p>
        </p:txBody>
      </p:sp>
      <p:sp>
        <p:nvSpPr>
          <p:cNvPr id="4" name="Content Placeholder 3">
            <a:extLst>
              <a:ext uri="{FF2B5EF4-FFF2-40B4-BE49-F238E27FC236}">
                <a16:creationId xmlns:a16="http://schemas.microsoft.com/office/drawing/2014/main" id="{5CA35052-36BE-69F6-ADC5-E99CECB55D60}"/>
              </a:ext>
            </a:extLst>
          </p:cNvPr>
          <p:cNvSpPr>
            <a:spLocks noGrp="1"/>
          </p:cNvSpPr>
          <p:nvPr>
            <p:ph sz="half" idx="2"/>
          </p:nvPr>
        </p:nvSpPr>
        <p:spPr>
          <a:xfrm>
            <a:off x="609600" y="2548615"/>
            <a:ext cx="5387975" cy="3684588"/>
          </a:xfrm>
        </p:spPr>
        <p:txBody>
          <a:bodyPr>
            <a:normAutofit/>
          </a:bodyPr>
          <a:lstStyle/>
          <a:p>
            <a:r>
              <a:rPr lang="en-US" sz="2400" i="1" dirty="0"/>
              <a:t>“Great video, really well presented”</a:t>
            </a:r>
          </a:p>
          <a:p>
            <a:r>
              <a:rPr lang="en-US" sz="2400" i="1" dirty="0"/>
              <a:t>“Loved it”</a:t>
            </a:r>
          </a:p>
          <a:p>
            <a:r>
              <a:rPr lang="en-US" sz="2400" dirty="0"/>
              <a:t>Before/after testing showed statistical difference in…</a:t>
            </a:r>
          </a:p>
          <a:p>
            <a:pPr marL="457200" lvl="1" indent="0">
              <a:buNone/>
            </a:pPr>
            <a:br>
              <a:rPr lang="en-US" b="1" dirty="0">
                <a:solidFill>
                  <a:schemeClr val="tx1"/>
                </a:solidFill>
              </a:rPr>
            </a:br>
            <a:r>
              <a:rPr lang="en-US" b="1" dirty="0">
                <a:solidFill>
                  <a:schemeClr val="tx1"/>
                </a:solidFill>
              </a:rPr>
              <a:t>Students with wrong answers were more confident in them</a:t>
            </a:r>
          </a:p>
        </p:txBody>
      </p:sp>
      <p:sp>
        <p:nvSpPr>
          <p:cNvPr id="5" name="Text Placeholder 4">
            <a:extLst>
              <a:ext uri="{FF2B5EF4-FFF2-40B4-BE49-F238E27FC236}">
                <a16:creationId xmlns:a16="http://schemas.microsoft.com/office/drawing/2014/main" id="{07C23B43-0F32-A7B0-BFD1-9C278F574832}"/>
              </a:ext>
            </a:extLst>
          </p:cNvPr>
          <p:cNvSpPr>
            <a:spLocks noGrp="1"/>
          </p:cNvSpPr>
          <p:nvPr>
            <p:ph type="body" sz="quarter" idx="3"/>
          </p:nvPr>
        </p:nvSpPr>
        <p:spPr>
          <a:xfrm>
            <a:off x="6172200" y="1650063"/>
            <a:ext cx="5410200" cy="823912"/>
          </a:xfrm>
        </p:spPr>
        <p:txBody>
          <a:bodyPr/>
          <a:lstStyle/>
          <a:p>
            <a:r>
              <a:rPr lang="en-US" dirty="0"/>
              <a:t>“If you think this, you are wrong because…”</a:t>
            </a:r>
          </a:p>
        </p:txBody>
      </p:sp>
      <p:sp>
        <p:nvSpPr>
          <p:cNvPr id="6" name="Content Placeholder 5">
            <a:extLst>
              <a:ext uri="{FF2B5EF4-FFF2-40B4-BE49-F238E27FC236}">
                <a16:creationId xmlns:a16="http://schemas.microsoft.com/office/drawing/2014/main" id="{8382E5EA-B104-65CC-C655-BCE771781201}"/>
              </a:ext>
            </a:extLst>
          </p:cNvPr>
          <p:cNvSpPr>
            <a:spLocks noGrp="1"/>
          </p:cNvSpPr>
          <p:nvPr>
            <p:ph sz="quarter" idx="4"/>
          </p:nvPr>
        </p:nvSpPr>
        <p:spPr>
          <a:xfrm>
            <a:off x="6172200" y="2548615"/>
            <a:ext cx="5410200" cy="3684588"/>
          </a:xfrm>
        </p:spPr>
        <p:txBody>
          <a:bodyPr>
            <a:normAutofit/>
          </a:bodyPr>
          <a:lstStyle/>
          <a:p>
            <a:r>
              <a:rPr lang="en-US" sz="2400" i="1" dirty="0"/>
              <a:t>“Terrible video, very confusing”</a:t>
            </a:r>
          </a:p>
          <a:p>
            <a:r>
              <a:rPr lang="en-US" sz="2400" i="1" dirty="0"/>
              <a:t>“Hated it”</a:t>
            </a:r>
          </a:p>
          <a:p>
            <a:r>
              <a:rPr lang="en-US" sz="2400" dirty="0"/>
              <a:t>Before/after testing showed statistical difference in…</a:t>
            </a:r>
          </a:p>
          <a:p>
            <a:pPr marL="457200" lvl="1" indent="0">
              <a:buNone/>
            </a:pPr>
            <a:br>
              <a:rPr lang="en-US" b="1" dirty="0">
                <a:solidFill>
                  <a:schemeClr val="tx1"/>
                </a:solidFill>
              </a:rPr>
            </a:br>
            <a:r>
              <a:rPr lang="en-US" b="1" dirty="0">
                <a:solidFill>
                  <a:schemeClr val="tx1"/>
                </a:solidFill>
              </a:rPr>
              <a:t>Students did better – more right answers</a:t>
            </a:r>
          </a:p>
          <a:p>
            <a:endParaRPr lang="en-US" sz="2400" i="1" dirty="0"/>
          </a:p>
        </p:txBody>
      </p:sp>
      <p:cxnSp>
        <p:nvCxnSpPr>
          <p:cNvPr id="8" name="Straight Connector 7">
            <a:extLst>
              <a:ext uri="{FF2B5EF4-FFF2-40B4-BE49-F238E27FC236}">
                <a16:creationId xmlns:a16="http://schemas.microsoft.com/office/drawing/2014/main" id="{DEDFF985-2BF6-A37A-D178-6E2FACC04607}"/>
              </a:ext>
            </a:extLst>
          </p:cNvPr>
          <p:cNvCxnSpPr/>
          <p:nvPr/>
        </p:nvCxnSpPr>
        <p:spPr>
          <a:xfrm>
            <a:off x="609600" y="2473975"/>
            <a:ext cx="1084839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73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D1BCAE-601A-50F2-6156-F36DF6D2B56B}"/>
              </a:ext>
            </a:extLst>
          </p:cNvPr>
          <p:cNvSpPr>
            <a:spLocks noGrp="1"/>
          </p:cNvSpPr>
          <p:nvPr>
            <p:ph type="title"/>
          </p:nvPr>
        </p:nvSpPr>
        <p:spPr/>
        <p:txBody>
          <a:bodyPr>
            <a:normAutofit fontScale="90000"/>
          </a:bodyPr>
          <a:lstStyle/>
          <a:p>
            <a:r>
              <a:rPr lang="en-US" dirty="0"/>
              <a:t>Commit/articulate, </a:t>
            </a:r>
            <a:br>
              <a:rPr lang="en-US" dirty="0"/>
            </a:br>
            <a:r>
              <a:rPr lang="en-US" dirty="0"/>
              <a:t>so you know you are wrong</a:t>
            </a:r>
          </a:p>
        </p:txBody>
      </p:sp>
      <p:sp>
        <p:nvSpPr>
          <p:cNvPr id="8" name="Content Placeholder 7">
            <a:extLst>
              <a:ext uri="{FF2B5EF4-FFF2-40B4-BE49-F238E27FC236}">
                <a16:creationId xmlns:a16="http://schemas.microsoft.com/office/drawing/2014/main" id="{DE9CDED8-131D-041B-55F8-B258242EC21E}"/>
              </a:ext>
            </a:extLst>
          </p:cNvPr>
          <p:cNvSpPr>
            <a:spLocks noGrp="1"/>
          </p:cNvSpPr>
          <p:nvPr>
            <p:ph idx="1"/>
          </p:nvPr>
        </p:nvSpPr>
        <p:spPr/>
        <p:txBody>
          <a:bodyPr>
            <a:normAutofit/>
          </a:bodyPr>
          <a:lstStyle/>
          <a:p>
            <a:r>
              <a:rPr lang="en-US" sz="2400" dirty="0"/>
              <a:t>Programming is a domain of correct and incorrect results </a:t>
            </a:r>
          </a:p>
          <a:p>
            <a:r>
              <a:rPr lang="en-US" sz="2400" dirty="0"/>
              <a:t>Your bias systems cause you to twist what you hear to meet your previous views</a:t>
            </a:r>
          </a:p>
          <a:p>
            <a:r>
              <a:rPr lang="en-US" sz="2400" dirty="0"/>
              <a:t>The easiest way to break through your bias is to explicitly face what right and wrong answers – which requires you know what your answer (specifically) was</a:t>
            </a:r>
          </a:p>
          <a:p>
            <a:r>
              <a:rPr lang="en-US" sz="2400" dirty="0"/>
              <a:t>Today, you will pair up and explain the result you expect and why</a:t>
            </a:r>
          </a:p>
          <a:p>
            <a:r>
              <a:rPr lang="en-US" sz="2400" dirty="0"/>
              <a:t>I call this </a:t>
            </a:r>
            <a:r>
              <a:rPr lang="en-US" sz="2400" i="1" dirty="0"/>
              <a:t>explicit incorrectness</a:t>
            </a:r>
          </a:p>
          <a:p>
            <a:endParaRPr lang="en-US" sz="2400" dirty="0"/>
          </a:p>
        </p:txBody>
      </p:sp>
    </p:spTree>
    <p:extLst>
      <p:ext uri="{BB962C8B-B14F-4D97-AF65-F5344CB8AC3E}">
        <p14:creationId xmlns:p14="http://schemas.microsoft.com/office/powerpoint/2010/main" val="3064579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6D9FD-FB10-CE3B-3F0C-53EDE447E676}"/>
              </a:ext>
            </a:extLst>
          </p:cNvPr>
          <p:cNvSpPr>
            <a:spLocks noGrp="1"/>
          </p:cNvSpPr>
          <p:nvPr>
            <p:ph type="title"/>
          </p:nvPr>
        </p:nvSpPr>
        <p:spPr/>
        <p:txBody>
          <a:bodyPr/>
          <a:lstStyle/>
          <a:p>
            <a:r>
              <a:rPr lang="en-US" dirty="0"/>
              <a:t>Peer learning</a:t>
            </a:r>
          </a:p>
        </p:txBody>
      </p:sp>
      <p:sp>
        <p:nvSpPr>
          <p:cNvPr id="3" name="Text Placeholder 2">
            <a:extLst>
              <a:ext uri="{FF2B5EF4-FFF2-40B4-BE49-F238E27FC236}">
                <a16:creationId xmlns:a16="http://schemas.microsoft.com/office/drawing/2014/main" id="{2BE50234-4AA2-463E-1D58-35DF5A7322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9193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E72816-E48D-0532-FA96-8613526FF390}"/>
              </a:ext>
            </a:extLst>
          </p:cNvPr>
          <p:cNvSpPr>
            <a:spLocks noGrp="1"/>
          </p:cNvSpPr>
          <p:nvPr>
            <p:ph type="title"/>
          </p:nvPr>
        </p:nvSpPr>
        <p:spPr/>
        <p:txBody>
          <a:bodyPr>
            <a:normAutofit fontScale="90000"/>
          </a:bodyPr>
          <a:lstStyle/>
          <a:p>
            <a:r>
              <a:rPr lang="en-US" dirty="0"/>
              <a:t>Apparently, you think I know what I am doing</a:t>
            </a:r>
          </a:p>
        </p:txBody>
      </p:sp>
      <p:sp>
        <p:nvSpPr>
          <p:cNvPr id="5" name="Content Placeholder 4">
            <a:extLst>
              <a:ext uri="{FF2B5EF4-FFF2-40B4-BE49-F238E27FC236}">
                <a16:creationId xmlns:a16="http://schemas.microsoft.com/office/drawing/2014/main" id="{6495A19A-64F3-5F1B-79FD-C1163DA12443}"/>
              </a:ext>
            </a:extLst>
          </p:cNvPr>
          <p:cNvSpPr>
            <a:spLocks noGrp="1"/>
          </p:cNvSpPr>
          <p:nvPr>
            <p:ph idx="1"/>
          </p:nvPr>
        </p:nvSpPr>
        <p:spPr/>
        <p:txBody>
          <a:bodyPr>
            <a:normAutofit/>
          </a:bodyPr>
          <a:lstStyle/>
          <a:p>
            <a:r>
              <a:rPr lang="en-US" sz="2400" dirty="0"/>
              <a:t>Math students tend to learn more when they work in problems as a group than when a teacher lectures the answers</a:t>
            </a:r>
          </a:p>
          <a:p>
            <a:pPr lvl="1"/>
            <a:r>
              <a:rPr lang="en-US" sz="2000" dirty="0"/>
              <a:t>Teachers understand likely wrong routes and ask questions to guide students</a:t>
            </a:r>
          </a:p>
          <a:p>
            <a:r>
              <a:rPr lang="en-US" sz="2400" dirty="0"/>
              <a:t>You likely process what your peers say differently than what a trusted expert say</a:t>
            </a:r>
          </a:p>
          <a:p>
            <a:pPr lvl="1"/>
            <a:r>
              <a:rPr lang="en-US" sz="2000" dirty="0"/>
              <a:t>This may be because the </a:t>
            </a:r>
            <a:r>
              <a:rPr lang="en-US" sz="2000"/>
              <a:t>unceertainty </a:t>
            </a:r>
            <a:r>
              <a:rPr lang="en-US" sz="2000" dirty="0"/>
              <a:t>and the desire to contribute, mean you are thinking more accurately</a:t>
            </a:r>
          </a:p>
          <a:p>
            <a:pPr lvl="1"/>
            <a:r>
              <a:rPr lang="en-US" sz="2000" dirty="0"/>
              <a:t>Learning is not being a sponge</a:t>
            </a:r>
          </a:p>
          <a:p>
            <a:pPr lvl="1"/>
            <a:r>
              <a:rPr lang="en-US" sz="2000" dirty="0"/>
              <a:t>We do not have master teachers, so need to rely on </a:t>
            </a:r>
            <a:r>
              <a:rPr lang="en-US" sz="2000" i="1" dirty="0"/>
              <a:t>explicit </a:t>
            </a:r>
            <a:r>
              <a:rPr lang="en-US" sz="2000" i="1" dirty="0" err="1"/>
              <a:t>incorectness</a:t>
            </a:r>
            <a:endParaRPr lang="en-US" sz="2000" i="1" dirty="0"/>
          </a:p>
        </p:txBody>
      </p:sp>
    </p:spTree>
    <p:extLst>
      <p:ext uri="{BB962C8B-B14F-4D97-AF65-F5344CB8AC3E}">
        <p14:creationId xmlns:p14="http://schemas.microsoft.com/office/powerpoint/2010/main" val="8372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C158F-D1E3-AB84-FEC0-09FDA4360A2A}"/>
              </a:ext>
            </a:extLst>
          </p:cNvPr>
          <p:cNvSpPr>
            <a:spLocks noGrp="1"/>
          </p:cNvSpPr>
          <p:nvPr>
            <p:ph type="title"/>
          </p:nvPr>
        </p:nvSpPr>
        <p:spPr/>
        <p:txBody>
          <a:bodyPr/>
          <a:lstStyle/>
          <a:p>
            <a:r>
              <a:rPr lang="en-US" dirty="0"/>
              <a:t>Puzzles!</a:t>
            </a:r>
          </a:p>
        </p:txBody>
      </p:sp>
      <p:sp>
        <p:nvSpPr>
          <p:cNvPr id="3" name="Text Placeholder 2">
            <a:extLst>
              <a:ext uri="{FF2B5EF4-FFF2-40B4-BE49-F238E27FC236}">
                <a16:creationId xmlns:a16="http://schemas.microsoft.com/office/drawing/2014/main" id="{C22F0641-80A6-5BF9-8196-72093A8ABE05}"/>
              </a:ext>
            </a:extLst>
          </p:cNvPr>
          <p:cNvSpPr>
            <a:spLocks noGrp="1"/>
          </p:cNvSpPr>
          <p:nvPr>
            <p:ph type="body" idx="1"/>
          </p:nvPr>
        </p:nvSpPr>
        <p:spPr/>
        <p:txBody>
          <a:bodyPr/>
          <a:lstStyle/>
          <a:p>
            <a:endParaRPr lang="en-US"/>
          </a:p>
        </p:txBody>
      </p:sp>
      <p:pic>
        <p:nvPicPr>
          <p:cNvPr id="5" name="Picture 4" descr="Person building a puzzle">
            <a:extLst>
              <a:ext uri="{FF2B5EF4-FFF2-40B4-BE49-F238E27FC236}">
                <a16:creationId xmlns:a16="http://schemas.microsoft.com/office/drawing/2014/main" id="{51C77F36-284F-BE8D-8A82-B175DB6186F6}"/>
              </a:ext>
            </a:extLst>
          </p:cNvPr>
          <p:cNvPicPr>
            <a:picLocks noChangeAspect="1"/>
          </p:cNvPicPr>
          <p:nvPr/>
        </p:nvPicPr>
        <p:blipFill rotWithShape="1">
          <a:blip r:embed="rId2"/>
          <a:srcRect l="32524" r="1200"/>
          <a:stretch/>
        </p:blipFill>
        <p:spPr>
          <a:xfrm>
            <a:off x="5374204" y="0"/>
            <a:ext cx="6817796" cy="6858000"/>
          </a:xfrm>
          <a:prstGeom prst="rect">
            <a:avLst/>
          </a:prstGeom>
        </p:spPr>
      </p:pic>
    </p:spTree>
    <p:extLst>
      <p:ext uri="{BB962C8B-B14F-4D97-AF65-F5344CB8AC3E}">
        <p14:creationId xmlns:p14="http://schemas.microsoft.com/office/powerpoint/2010/main" val="3937600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F5EC7-B2BB-C5A7-5672-8AD1864315E1}"/>
              </a:ext>
            </a:extLst>
          </p:cNvPr>
          <p:cNvPicPr>
            <a:picLocks noChangeAspect="1"/>
          </p:cNvPicPr>
          <p:nvPr/>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F83A9DB-38EB-57FE-C100-3EB918E10C8A}"/>
              </a:ext>
            </a:extLst>
          </p:cNvPr>
          <p:cNvSpPr>
            <a:spLocks noGrp="1"/>
          </p:cNvSpPr>
          <p:nvPr>
            <p:ph type="title"/>
          </p:nvPr>
        </p:nvSpPr>
        <p:spPr/>
        <p:txBody>
          <a:bodyPr/>
          <a:lstStyle/>
          <a:p>
            <a:r>
              <a:rPr lang="en-US" dirty="0"/>
              <a:t>Resources</a:t>
            </a:r>
          </a:p>
        </p:txBody>
      </p:sp>
      <p:sp>
        <p:nvSpPr>
          <p:cNvPr id="4" name="Content Placeholder 3">
            <a:extLst>
              <a:ext uri="{FF2B5EF4-FFF2-40B4-BE49-F238E27FC236}">
                <a16:creationId xmlns:a16="http://schemas.microsoft.com/office/drawing/2014/main" id="{42289DC5-BCF7-775E-BC2C-083414B6E35C}"/>
              </a:ext>
            </a:extLst>
          </p:cNvPr>
          <p:cNvSpPr>
            <a:spLocks noGrp="1"/>
          </p:cNvSpPr>
          <p:nvPr>
            <p:ph idx="1"/>
          </p:nvPr>
        </p:nvSpPr>
        <p:spPr/>
        <p:txBody>
          <a:bodyPr>
            <a:normAutofit/>
          </a:bodyPr>
          <a:lstStyle/>
          <a:p>
            <a:pPr marL="0" indent="0">
              <a:buNone/>
            </a:pPr>
            <a:r>
              <a:rPr lang="en-US" sz="2000" dirty="0"/>
              <a:t>AI stuff</a:t>
            </a:r>
          </a:p>
          <a:p>
            <a:r>
              <a:rPr lang="en-US" sz="2000" dirty="0"/>
              <a:t>.NET Conf: Maria </a:t>
            </a:r>
            <a:r>
              <a:rPr lang="en-US" sz="2000" dirty="0" err="1"/>
              <a:t>Naggaga</a:t>
            </a:r>
            <a:r>
              <a:rPr lang="en-US" sz="2000" dirty="0"/>
              <a:t> </a:t>
            </a:r>
            <a:r>
              <a:rPr lang="en-US" sz="2000" dirty="0" err="1"/>
              <a:t>Nakanwagi</a:t>
            </a:r>
            <a:r>
              <a:rPr lang="en-US" sz="2000" dirty="0"/>
              <a:t> and Luis Quintanilla </a:t>
            </a:r>
            <a:br>
              <a:rPr lang="en-US" sz="2000" dirty="0"/>
            </a:br>
            <a:r>
              <a:rPr lang="en-US" sz="2000" dirty="0">
                <a:hlinkClick r:id="rId3"/>
              </a:rPr>
              <a:t>Build Intelligent Apps with .NET and Azure | .NET Conf 2023 – YouTube</a:t>
            </a:r>
            <a:endParaRPr lang="en-US" sz="2000" dirty="0"/>
          </a:p>
          <a:p>
            <a:r>
              <a:rPr lang="en-US" sz="2000" dirty="0">
                <a:hlinkClick r:id="rId4"/>
              </a:rPr>
              <a:t>https:aka.ms/ai-dotnet-learn</a:t>
            </a:r>
            <a:endParaRPr lang="en-US" sz="2000" dirty="0"/>
          </a:p>
          <a:p>
            <a:pPr marL="0" indent="0">
              <a:buNone/>
            </a:pPr>
            <a:r>
              <a:rPr lang="en-US" sz="2000" dirty="0"/>
              <a:t>Cognitive search/LLM/Chat</a:t>
            </a:r>
          </a:p>
          <a:p>
            <a:r>
              <a:rPr lang="en-US" sz="2000" dirty="0"/>
              <a:t>To understand NLP: </a:t>
            </a:r>
            <a:r>
              <a:rPr lang="en-US" sz="2000" dirty="0">
                <a:hlinkClick r:id="rId5"/>
              </a:rPr>
              <a:t>From zero to - nearly - hero with Azure OpenAI NLP and vector-based search in Azure Cognitive Search - Microsoft Community Hub</a:t>
            </a:r>
            <a:r>
              <a:rPr lang="en-US" sz="2000" dirty="0"/>
              <a:t>, Stephane </a:t>
            </a:r>
            <a:r>
              <a:rPr lang="en-US" sz="2000" dirty="0" err="1"/>
              <a:t>Eyskens</a:t>
            </a:r>
            <a:endParaRPr lang="en-US" sz="2000" dirty="0"/>
          </a:p>
          <a:p>
            <a:r>
              <a:rPr lang="en-US" sz="2000" dirty="0"/>
              <a:t>An example aimed at coders: </a:t>
            </a:r>
            <a:br>
              <a:rPr lang="en-US" sz="2000" dirty="0"/>
            </a:br>
            <a:r>
              <a:rPr lang="en-US" sz="2000" dirty="0">
                <a:hlinkClick r:id="rId6"/>
              </a:rPr>
              <a:t>Demystifying Retrieval Augmented Generation with .NET - .NET Blog (microsoft.com)</a:t>
            </a:r>
            <a:endParaRPr lang="en-US" sz="2000" dirty="0"/>
          </a:p>
          <a:p>
            <a:endParaRPr lang="en-US" sz="2400" dirty="0"/>
          </a:p>
        </p:txBody>
      </p:sp>
    </p:spTree>
    <p:extLst>
      <p:ext uri="{BB962C8B-B14F-4D97-AF65-F5344CB8AC3E}">
        <p14:creationId xmlns:p14="http://schemas.microsoft.com/office/powerpoint/2010/main" val="2511436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Curious dog poking his head into view">
            <a:extLst>
              <a:ext uri="{FF2B5EF4-FFF2-40B4-BE49-F238E27FC236}">
                <a16:creationId xmlns:a16="http://schemas.microsoft.com/office/drawing/2014/main" id="{949CC815-EE19-13C9-4C2D-2F354DDF0519}"/>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15723" y="127453"/>
            <a:ext cx="9574887" cy="4422775"/>
          </a:xfrm>
        </p:spPr>
      </p:pic>
      <p:sp>
        <p:nvSpPr>
          <p:cNvPr id="21" name="Rectangle 20">
            <a:extLst>
              <a:ext uri="{FF2B5EF4-FFF2-40B4-BE49-F238E27FC236}">
                <a16:creationId xmlns:a16="http://schemas.microsoft.com/office/drawing/2014/main" id="{54D045B5-8A29-6CC9-8F4F-CB09599A9B42}"/>
              </a:ext>
            </a:extLst>
          </p:cNvPr>
          <p:cNvSpPr/>
          <p:nvPr/>
        </p:nvSpPr>
        <p:spPr>
          <a:xfrm>
            <a:off x="0" y="4528455"/>
            <a:ext cx="12192000" cy="2329545"/>
          </a:xfrm>
          <a:prstGeom prst="rect">
            <a:avLst/>
          </a:prstGeom>
          <a:blipFill>
            <a:blip r:embed="rId3"/>
            <a:tile tx="0" ty="0" sx="100000" sy="100000" flip="none" algn="tl"/>
          </a:blip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0A2B5FE-5E3B-2B13-7BAC-4B41F4803D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9852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erson sleeping in hammock">
            <a:extLst>
              <a:ext uri="{FF2B5EF4-FFF2-40B4-BE49-F238E27FC236}">
                <a16:creationId xmlns:a16="http://schemas.microsoft.com/office/drawing/2014/main" id="{ECE3668F-355F-CC4A-2E21-04FB592F73DD}"/>
              </a:ext>
            </a:extLst>
          </p:cNvPr>
          <p:cNvPicPr>
            <a:picLocks noChangeAspect="1"/>
          </p:cNvPicPr>
          <p:nvPr/>
        </p:nvPicPr>
        <p:blipFill rotWithShape="1">
          <a:blip r:embed="rId3"/>
          <a:srcRect t="15722"/>
          <a:stretch/>
        </p:blipFill>
        <p:spPr>
          <a:xfrm>
            <a:off x="0" y="-1"/>
            <a:ext cx="12192000" cy="6858001"/>
          </a:xfrm>
          <a:prstGeom prst="rect">
            <a:avLst/>
          </a:prstGeom>
        </p:spPr>
      </p:pic>
    </p:spTree>
    <p:extLst>
      <p:ext uri="{BB962C8B-B14F-4D97-AF65-F5344CB8AC3E}">
        <p14:creationId xmlns:p14="http://schemas.microsoft.com/office/powerpoint/2010/main" val="326898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950B-94C3-ABAA-9483-CCC027007C36}"/>
              </a:ext>
            </a:extLst>
          </p:cNvPr>
          <p:cNvSpPr>
            <a:spLocks noGrp="1"/>
          </p:cNvSpPr>
          <p:nvPr>
            <p:ph type="title"/>
          </p:nvPr>
        </p:nvSpPr>
        <p:spPr/>
        <p:txBody>
          <a:bodyPr/>
          <a:lstStyle/>
          <a:p>
            <a:r>
              <a:rPr lang="en-US" dirty="0"/>
              <a:t>The day…</a:t>
            </a:r>
          </a:p>
        </p:txBody>
      </p:sp>
      <p:sp>
        <p:nvSpPr>
          <p:cNvPr id="3" name="Content Placeholder 2">
            <a:extLst>
              <a:ext uri="{FF2B5EF4-FFF2-40B4-BE49-F238E27FC236}">
                <a16:creationId xmlns:a16="http://schemas.microsoft.com/office/drawing/2014/main" id="{50773293-7347-9C4F-9383-21225A36C8C0}"/>
              </a:ext>
            </a:extLst>
          </p:cNvPr>
          <p:cNvSpPr>
            <a:spLocks noGrp="1"/>
          </p:cNvSpPr>
          <p:nvPr>
            <p:ph idx="1"/>
          </p:nvPr>
        </p:nvSpPr>
        <p:spPr>
          <a:xfrm>
            <a:off x="609600" y="1825624"/>
            <a:ext cx="10972800" cy="2280093"/>
          </a:xfrm>
        </p:spPr>
        <p:txBody>
          <a:bodyPr>
            <a:normAutofit/>
          </a:bodyPr>
          <a:lstStyle/>
          <a:p>
            <a:r>
              <a:rPr lang="en-US" dirty="0"/>
              <a:t>Opening – a bit about learning and some puzzles</a:t>
            </a:r>
          </a:p>
          <a:p>
            <a:r>
              <a:rPr lang="en-US" dirty="0"/>
              <a:t>Dive into patterns</a:t>
            </a:r>
          </a:p>
          <a:p>
            <a:r>
              <a:rPr lang="en-US" dirty="0"/>
              <a:t>Types – including records</a:t>
            </a:r>
          </a:p>
          <a:p>
            <a:r>
              <a:rPr lang="en-US" dirty="0"/>
              <a:t>More puzzles and closing</a:t>
            </a:r>
          </a:p>
          <a:p>
            <a:endParaRPr lang="en-US" dirty="0"/>
          </a:p>
          <a:p>
            <a:endParaRPr lang="en-US" dirty="0"/>
          </a:p>
        </p:txBody>
      </p:sp>
      <p:sp>
        <p:nvSpPr>
          <p:cNvPr id="4" name="TextBox 3">
            <a:extLst>
              <a:ext uri="{FF2B5EF4-FFF2-40B4-BE49-F238E27FC236}">
                <a16:creationId xmlns:a16="http://schemas.microsoft.com/office/drawing/2014/main" id="{A0DB3AAF-E53D-1A89-D67B-68813FF6FA3C}"/>
              </a:ext>
            </a:extLst>
          </p:cNvPr>
          <p:cNvSpPr txBox="1"/>
          <p:nvPr/>
        </p:nvSpPr>
        <p:spPr>
          <a:xfrm>
            <a:off x="1164699" y="4361063"/>
            <a:ext cx="10417701" cy="1815882"/>
          </a:xfrm>
          <a:prstGeom prst="rect">
            <a:avLst/>
          </a:prstGeom>
          <a:noFill/>
        </p:spPr>
        <p:txBody>
          <a:bodyPr wrap="square" rtlCol="0">
            <a:spAutoFit/>
          </a:bodyPr>
          <a:lstStyle/>
          <a:p>
            <a:r>
              <a:rPr lang="en-US" sz="2800" dirty="0"/>
              <a:t>As part of the closing, I will ask you what you remember from the day</a:t>
            </a:r>
          </a:p>
          <a:p>
            <a:r>
              <a:rPr lang="en-US" sz="2800" dirty="0"/>
              <a:t>(and I will really need someone to type for me)</a:t>
            </a:r>
          </a:p>
          <a:p>
            <a:pPr marL="457200" indent="-457200">
              <a:buFont typeface="Arial" panose="020B0604020202020204" pitchFamily="34" charset="0"/>
              <a:buChar char="•"/>
            </a:pPr>
            <a:r>
              <a:rPr lang="en-US" sz="2800" dirty="0"/>
              <a:t>Remembering what we covered helps you learn, and </a:t>
            </a:r>
          </a:p>
          <a:p>
            <a:pPr marL="457200" indent="-457200">
              <a:buFont typeface="Arial" panose="020B0604020202020204" pitchFamily="34" charset="0"/>
              <a:buChar char="•"/>
            </a:pPr>
            <a:r>
              <a:rPr lang="en-US" sz="2800" dirty="0"/>
              <a:t>This gives you a file you can refer back to.</a:t>
            </a:r>
          </a:p>
        </p:txBody>
      </p:sp>
    </p:spTree>
    <p:extLst>
      <p:ext uri="{BB962C8B-B14F-4D97-AF65-F5344CB8AC3E}">
        <p14:creationId xmlns:p14="http://schemas.microsoft.com/office/powerpoint/2010/main" val="292567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8483-2EF8-1C5C-EF95-D1A364723677}"/>
              </a:ext>
            </a:extLst>
          </p:cNvPr>
          <p:cNvSpPr>
            <a:spLocks noGrp="1"/>
          </p:cNvSpPr>
          <p:nvPr>
            <p:ph type="title"/>
          </p:nvPr>
        </p:nvSpPr>
        <p:spPr/>
        <p:txBody>
          <a:bodyPr/>
          <a:lstStyle/>
          <a:p>
            <a:r>
              <a:rPr lang="en-US" dirty="0"/>
              <a:t>Puzzle</a:t>
            </a:r>
          </a:p>
        </p:txBody>
      </p:sp>
      <p:sp>
        <p:nvSpPr>
          <p:cNvPr id="3" name="Text Placeholder 2">
            <a:extLst>
              <a:ext uri="{FF2B5EF4-FFF2-40B4-BE49-F238E27FC236}">
                <a16:creationId xmlns:a16="http://schemas.microsoft.com/office/drawing/2014/main" id="{B07F822B-29B6-F3E0-6F32-DFDFDFC62633}"/>
              </a:ext>
            </a:extLst>
          </p:cNvPr>
          <p:cNvSpPr>
            <a:spLocks noGrp="1"/>
          </p:cNvSpPr>
          <p:nvPr>
            <p:ph type="body" idx="1"/>
          </p:nvPr>
        </p:nvSpPr>
        <p:spPr/>
        <p:txBody>
          <a:bodyPr/>
          <a:lstStyle/>
          <a:p>
            <a:r>
              <a:rPr lang="en-US" dirty="0"/>
              <a:t>Would this code pass your review?</a:t>
            </a:r>
          </a:p>
          <a:p>
            <a:r>
              <a:rPr lang="en-US" dirty="0" err="1"/>
              <a:t>context.cs</a:t>
            </a:r>
            <a:endParaRPr lang="en-US" dirty="0"/>
          </a:p>
        </p:txBody>
      </p:sp>
    </p:spTree>
    <p:extLst>
      <p:ext uri="{BB962C8B-B14F-4D97-AF65-F5344CB8AC3E}">
        <p14:creationId xmlns:p14="http://schemas.microsoft.com/office/powerpoint/2010/main" val="4054862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7FA3F-2F4B-339A-3C25-5375B9CD0648}"/>
              </a:ext>
            </a:extLst>
          </p:cNvPr>
          <p:cNvSpPr>
            <a:spLocks noGrp="1"/>
          </p:cNvSpPr>
          <p:nvPr>
            <p:ph type="title"/>
          </p:nvPr>
        </p:nvSpPr>
        <p:spPr/>
        <p:txBody>
          <a:bodyPr/>
          <a:lstStyle/>
          <a:p>
            <a:r>
              <a:rPr lang="en-US" dirty="0"/>
              <a:t>Expertise is not the goal for all things</a:t>
            </a:r>
          </a:p>
        </p:txBody>
      </p:sp>
      <p:grpSp>
        <p:nvGrpSpPr>
          <p:cNvPr id="4" name="Group 3" descr="Pyramid similar to earlier pyramids, without text">
            <a:extLst>
              <a:ext uri="{FF2B5EF4-FFF2-40B4-BE49-F238E27FC236}">
                <a16:creationId xmlns:a16="http://schemas.microsoft.com/office/drawing/2014/main" id="{B972301D-033B-215D-4C4F-58D713FDA531}"/>
              </a:ext>
            </a:extLst>
          </p:cNvPr>
          <p:cNvGrpSpPr/>
          <p:nvPr/>
        </p:nvGrpSpPr>
        <p:grpSpPr>
          <a:xfrm>
            <a:off x="0" y="1321620"/>
            <a:ext cx="4896465" cy="4533730"/>
            <a:chOff x="1988964" y="1478109"/>
            <a:chExt cx="5921248" cy="4443413"/>
          </a:xfrm>
        </p:grpSpPr>
        <p:sp>
          <p:nvSpPr>
            <p:cNvPr id="5" name="Freeform: Shape 4">
              <a:extLst>
                <a:ext uri="{FF2B5EF4-FFF2-40B4-BE49-F238E27FC236}">
                  <a16:creationId xmlns:a16="http://schemas.microsoft.com/office/drawing/2014/main" id="{9037A328-5CF3-9DA0-BF89-0A71A96E0769}"/>
                </a:ext>
              </a:extLst>
            </p:cNvPr>
            <p:cNvSpPr/>
            <p:nvPr/>
          </p:nvSpPr>
          <p:spPr>
            <a:xfrm>
              <a:off x="4586613" y="1860336"/>
              <a:ext cx="773373" cy="646906"/>
            </a:xfrm>
            <a:custGeom>
              <a:avLst/>
              <a:gdLst>
                <a:gd name="connsiteX0" fmla="*/ 0 w 773373"/>
                <a:gd name="connsiteY0" fmla="*/ 646906 h 646906"/>
                <a:gd name="connsiteX1" fmla="*/ 386687 w 773373"/>
                <a:gd name="connsiteY1" fmla="*/ 0 h 646906"/>
                <a:gd name="connsiteX2" fmla="*/ 386687 w 773373"/>
                <a:gd name="connsiteY2" fmla="*/ 0 h 646906"/>
                <a:gd name="connsiteX3" fmla="*/ 773373 w 773373"/>
                <a:gd name="connsiteY3" fmla="*/ 646906 h 646906"/>
                <a:gd name="connsiteX4" fmla="*/ 0 w 773373"/>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373" h="646906">
                  <a:moveTo>
                    <a:pt x="0" y="646906"/>
                  </a:moveTo>
                  <a:lnTo>
                    <a:pt x="386687" y="0"/>
                  </a:lnTo>
                  <a:lnTo>
                    <a:pt x="386687" y="0"/>
                  </a:lnTo>
                  <a:lnTo>
                    <a:pt x="773373"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6" name="Freeform: Shape 5">
              <a:extLst>
                <a:ext uri="{FF2B5EF4-FFF2-40B4-BE49-F238E27FC236}">
                  <a16:creationId xmlns:a16="http://schemas.microsoft.com/office/drawing/2014/main" id="{DB962E48-4C18-530E-DE93-E030135D87FA}"/>
                </a:ext>
              </a:extLst>
            </p:cNvPr>
            <p:cNvSpPr/>
            <p:nvPr/>
          </p:nvSpPr>
          <p:spPr>
            <a:xfrm>
              <a:off x="4199926" y="2507242"/>
              <a:ext cx="1546747" cy="646906"/>
            </a:xfrm>
            <a:custGeom>
              <a:avLst/>
              <a:gdLst>
                <a:gd name="connsiteX0" fmla="*/ 0 w 1546747"/>
                <a:gd name="connsiteY0" fmla="*/ 646906 h 646906"/>
                <a:gd name="connsiteX1" fmla="*/ 386688 w 1546747"/>
                <a:gd name="connsiteY1" fmla="*/ 0 h 646906"/>
                <a:gd name="connsiteX2" fmla="*/ 1160059 w 1546747"/>
                <a:gd name="connsiteY2" fmla="*/ 0 h 646906"/>
                <a:gd name="connsiteX3" fmla="*/ 1546747 w 1546747"/>
                <a:gd name="connsiteY3" fmla="*/ 646906 h 646906"/>
                <a:gd name="connsiteX4" fmla="*/ 0 w 1546747"/>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747" h="646906">
                  <a:moveTo>
                    <a:pt x="0" y="646906"/>
                  </a:moveTo>
                  <a:lnTo>
                    <a:pt x="386688" y="0"/>
                  </a:lnTo>
                  <a:lnTo>
                    <a:pt x="1160059" y="0"/>
                  </a:lnTo>
                  <a:lnTo>
                    <a:pt x="1546747"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301161" tIns="30480" rIns="301161"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7" name="Freeform: Shape 6">
              <a:extLst>
                <a:ext uri="{FF2B5EF4-FFF2-40B4-BE49-F238E27FC236}">
                  <a16:creationId xmlns:a16="http://schemas.microsoft.com/office/drawing/2014/main" id="{B5A95E35-09FB-468B-A93B-CC90BDE927D9}"/>
                </a:ext>
              </a:extLst>
            </p:cNvPr>
            <p:cNvSpPr/>
            <p:nvPr/>
          </p:nvSpPr>
          <p:spPr>
            <a:xfrm>
              <a:off x="3813239" y="3154148"/>
              <a:ext cx="2320121" cy="646906"/>
            </a:xfrm>
            <a:custGeom>
              <a:avLst/>
              <a:gdLst>
                <a:gd name="connsiteX0" fmla="*/ 0 w 2320121"/>
                <a:gd name="connsiteY0" fmla="*/ 646906 h 646906"/>
                <a:gd name="connsiteX1" fmla="*/ 386688 w 2320121"/>
                <a:gd name="connsiteY1" fmla="*/ 0 h 646906"/>
                <a:gd name="connsiteX2" fmla="*/ 1933433 w 2320121"/>
                <a:gd name="connsiteY2" fmla="*/ 0 h 646906"/>
                <a:gd name="connsiteX3" fmla="*/ 2320121 w 2320121"/>
                <a:gd name="connsiteY3" fmla="*/ 646906 h 646906"/>
                <a:gd name="connsiteX4" fmla="*/ 0 w 2320121"/>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121" h="646906">
                  <a:moveTo>
                    <a:pt x="0" y="646906"/>
                  </a:moveTo>
                  <a:lnTo>
                    <a:pt x="386688" y="0"/>
                  </a:lnTo>
                  <a:lnTo>
                    <a:pt x="1933433" y="0"/>
                  </a:lnTo>
                  <a:lnTo>
                    <a:pt x="2320121"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436502" tIns="30480" rIns="436501"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8" name="Freeform: Shape 7">
              <a:extLst>
                <a:ext uri="{FF2B5EF4-FFF2-40B4-BE49-F238E27FC236}">
                  <a16:creationId xmlns:a16="http://schemas.microsoft.com/office/drawing/2014/main" id="{05803C25-083B-E8B0-91E4-9BF7CDA2D897}"/>
                </a:ext>
              </a:extLst>
            </p:cNvPr>
            <p:cNvSpPr/>
            <p:nvPr/>
          </p:nvSpPr>
          <p:spPr>
            <a:xfrm>
              <a:off x="3426552" y="3801054"/>
              <a:ext cx="3093495" cy="646906"/>
            </a:xfrm>
            <a:custGeom>
              <a:avLst/>
              <a:gdLst>
                <a:gd name="connsiteX0" fmla="*/ 0 w 3093495"/>
                <a:gd name="connsiteY0" fmla="*/ 646906 h 646906"/>
                <a:gd name="connsiteX1" fmla="*/ 386688 w 3093495"/>
                <a:gd name="connsiteY1" fmla="*/ 0 h 646906"/>
                <a:gd name="connsiteX2" fmla="*/ 2706807 w 3093495"/>
                <a:gd name="connsiteY2" fmla="*/ 0 h 646906"/>
                <a:gd name="connsiteX3" fmla="*/ 3093495 w 3093495"/>
                <a:gd name="connsiteY3" fmla="*/ 646906 h 646906"/>
                <a:gd name="connsiteX4" fmla="*/ 0 w 3093495"/>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495" h="646906">
                  <a:moveTo>
                    <a:pt x="0" y="646906"/>
                  </a:moveTo>
                  <a:lnTo>
                    <a:pt x="386688" y="0"/>
                  </a:lnTo>
                  <a:lnTo>
                    <a:pt x="2706807" y="0"/>
                  </a:lnTo>
                  <a:lnTo>
                    <a:pt x="3093495"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71842" tIns="30480" rIns="571842"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9" name="Freeform: Shape 8">
              <a:extLst>
                <a:ext uri="{FF2B5EF4-FFF2-40B4-BE49-F238E27FC236}">
                  <a16:creationId xmlns:a16="http://schemas.microsoft.com/office/drawing/2014/main" id="{68AA8653-CBAD-F7DE-A454-02F61EE5013F}"/>
                </a:ext>
              </a:extLst>
            </p:cNvPr>
            <p:cNvSpPr/>
            <p:nvPr/>
          </p:nvSpPr>
          <p:spPr>
            <a:xfrm>
              <a:off x="3039865" y="4447960"/>
              <a:ext cx="3866869" cy="646906"/>
            </a:xfrm>
            <a:custGeom>
              <a:avLst/>
              <a:gdLst>
                <a:gd name="connsiteX0" fmla="*/ 0 w 3866869"/>
                <a:gd name="connsiteY0" fmla="*/ 646906 h 646906"/>
                <a:gd name="connsiteX1" fmla="*/ 386688 w 3866869"/>
                <a:gd name="connsiteY1" fmla="*/ 0 h 646906"/>
                <a:gd name="connsiteX2" fmla="*/ 3480181 w 3866869"/>
                <a:gd name="connsiteY2" fmla="*/ 0 h 646906"/>
                <a:gd name="connsiteX3" fmla="*/ 3866869 w 3866869"/>
                <a:gd name="connsiteY3" fmla="*/ 646906 h 646906"/>
                <a:gd name="connsiteX4" fmla="*/ 0 w 3866869"/>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869" h="646906">
                  <a:moveTo>
                    <a:pt x="0" y="646906"/>
                  </a:moveTo>
                  <a:lnTo>
                    <a:pt x="386688" y="0"/>
                  </a:lnTo>
                  <a:lnTo>
                    <a:pt x="3480181" y="0"/>
                  </a:lnTo>
                  <a:lnTo>
                    <a:pt x="3866869"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707183" tIns="30480" rIns="707182"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10" name="Freeform: Shape 9">
              <a:extLst>
                <a:ext uri="{FF2B5EF4-FFF2-40B4-BE49-F238E27FC236}">
                  <a16:creationId xmlns:a16="http://schemas.microsoft.com/office/drawing/2014/main" id="{285534C8-FDA4-9B2F-929A-D6713F582F4D}"/>
                </a:ext>
              </a:extLst>
            </p:cNvPr>
            <p:cNvSpPr/>
            <p:nvPr/>
          </p:nvSpPr>
          <p:spPr>
            <a:xfrm>
              <a:off x="2653179" y="5094866"/>
              <a:ext cx="4640243" cy="646906"/>
            </a:xfrm>
            <a:custGeom>
              <a:avLst/>
              <a:gdLst>
                <a:gd name="connsiteX0" fmla="*/ 0 w 4640243"/>
                <a:gd name="connsiteY0" fmla="*/ 646906 h 646906"/>
                <a:gd name="connsiteX1" fmla="*/ 386688 w 4640243"/>
                <a:gd name="connsiteY1" fmla="*/ 0 h 646906"/>
                <a:gd name="connsiteX2" fmla="*/ 4253555 w 4640243"/>
                <a:gd name="connsiteY2" fmla="*/ 0 h 646906"/>
                <a:gd name="connsiteX3" fmla="*/ 4640243 w 4640243"/>
                <a:gd name="connsiteY3" fmla="*/ 646906 h 646906"/>
                <a:gd name="connsiteX4" fmla="*/ 0 w 4640243"/>
                <a:gd name="connsiteY4" fmla="*/ 646906 h 646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243" h="646906">
                  <a:moveTo>
                    <a:pt x="0" y="646906"/>
                  </a:moveTo>
                  <a:lnTo>
                    <a:pt x="386688" y="0"/>
                  </a:lnTo>
                  <a:lnTo>
                    <a:pt x="4253555" y="0"/>
                  </a:lnTo>
                  <a:lnTo>
                    <a:pt x="4640243" y="646906"/>
                  </a:lnTo>
                  <a:lnTo>
                    <a:pt x="0" y="64690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842522" tIns="30480" rIns="842524"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p:txBody>
        </p:sp>
        <p:sp>
          <p:nvSpPr>
            <p:cNvPr id="11" name="Isosceles Triangle 10">
              <a:extLst>
                <a:ext uri="{FF2B5EF4-FFF2-40B4-BE49-F238E27FC236}">
                  <a16:creationId xmlns:a16="http://schemas.microsoft.com/office/drawing/2014/main" id="{C43CD89E-F9DA-7CEB-DBCD-E6EA432FA42D}"/>
                </a:ext>
              </a:extLst>
            </p:cNvPr>
            <p:cNvSpPr/>
            <p:nvPr/>
          </p:nvSpPr>
          <p:spPr>
            <a:xfrm>
              <a:off x="1988964" y="1478109"/>
              <a:ext cx="5921248" cy="4443413"/>
            </a:xfrm>
            <a:prstGeom prst="triangle">
              <a:avLst/>
            </a:prstGeom>
            <a:solidFill>
              <a:srgbClr val="DFE3E5">
                <a:alpha val="60000"/>
              </a:srgbClr>
            </a:solidFill>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 name="Content Placeholder 13" descr="Graph with bars of random heights. Heights are two for expertise, seven for competency, twelve for background knowledge">
            <a:extLst>
              <a:ext uri="{FF2B5EF4-FFF2-40B4-BE49-F238E27FC236}">
                <a16:creationId xmlns:a16="http://schemas.microsoft.com/office/drawing/2014/main" id="{CE8DB8AF-BB68-7A36-A93C-3D4727FF6C4B}"/>
              </a:ext>
            </a:extLst>
          </p:cNvPr>
          <p:cNvGraphicFramePr>
            <a:graphicFrameLocks noGrp="1"/>
          </p:cNvGraphicFramePr>
          <p:nvPr>
            <p:ph idx="1"/>
            <p:extLst>
              <p:ext uri="{D42A27DB-BD31-4B8C-83A1-F6EECF244321}">
                <p14:modId xmlns:p14="http://schemas.microsoft.com/office/powerpoint/2010/main" val="137946575"/>
              </p:ext>
            </p:extLst>
          </p:nvPr>
        </p:nvGraphicFramePr>
        <p:xfrm>
          <a:off x="3524950" y="0"/>
          <a:ext cx="3124098" cy="5753750"/>
        </p:xfrm>
        <a:graphic>
          <a:graphicData uri="http://schemas.openxmlformats.org/drawingml/2006/chart">
            <c:chart xmlns:c="http://schemas.openxmlformats.org/drawingml/2006/chart" xmlns:r="http://schemas.openxmlformats.org/officeDocument/2006/relationships" r:id="rId3"/>
          </a:graphicData>
        </a:graphic>
      </p:graphicFrame>
      <p:grpSp>
        <p:nvGrpSpPr>
          <p:cNvPr id="24" name="Group 23" descr="Pyramid similar to earlier pyramids, without text">
            <a:extLst>
              <a:ext uri="{FF2B5EF4-FFF2-40B4-BE49-F238E27FC236}">
                <a16:creationId xmlns:a16="http://schemas.microsoft.com/office/drawing/2014/main" id="{7CF934B7-6454-B24D-3E16-C79B6926B517}"/>
              </a:ext>
            </a:extLst>
          </p:cNvPr>
          <p:cNvGrpSpPr/>
          <p:nvPr/>
        </p:nvGrpSpPr>
        <p:grpSpPr>
          <a:xfrm>
            <a:off x="6876745" y="1643270"/>
            <a:ext cx="2595876" cy="4028677"/>
            <a:chOff x="6513567" y="1768248"/>
            <a:chExt cx="2595876" cy="4028677"/>
          </a:xfrm>
        </p:grpSpPr>
        <p:sp>
          <p:nvSpPr>
            <p:cNvPr id="18" name="Right Brace 17">
              <a:extLst>
                <a:ext uri="{FF2B5EF4-FFF2-40B4-BE49-F238E27FC236}">
                  <a16:creationId xmlns:a16="http://schemas.microsoft.com/office/drawing/2014/main" id="{146EB992-EC46-F073-B119-04FEA2F58988}"/>
                </a:ext>
              </a:extLst>
            </p:cNvPr>
            <p:cNvSpPr/>
            <p:nvPr/>
          </p:nvSpPr>
          <p:spPr>
            <a:xfrm>
              <a:off x="6513567" y="1768248"/>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BC189CB-EBAB-95B7-7055-1B808975A556}"/>
                </a:ext>
              </a:extLst>
            </p:cNvPr>
            <p:cNvSpPr/>
            <p:nvPr/>
          </p:nvSpPr>
          <p:spPr>
            <a:xfrm>
              <a:off x="6528957" y="3149397"/>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16F1CAA6-64FB-F305-AFEA-1FD9E23EB19F}"/>
                </a:ext>
              </a:extLst>
            </p:cNvPr>
            <p:cNvSpPr/>
            <p:nvPr/>
          </p:nvSpPr>
          <p:spPr>
            <a:xfrm>
              <a:off x="6528956" y="4530546"/>
              <a:ext cx="629199" cy="126637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18041D2D-742D-22EA-EA87-D4FC563D1C06}"/>
                </a:ext>
              </a:extLst>
            </p:cNvPr>
            <p:cNvSpPr txBox="1"/>
            <p:nvPr/>
          </p:nvSpPr>
          <p:spPr>
            <a:xfrm>
              <a:off x="7274967" y="2193868"/>
              <a:ext cx="1467068" cy="461665"/>
            </a:xfrm>
            <a:prstGeom prst="rect">
              <a:avLst/>
            </a:prstGeom>
            <a:noFill/>
          </p:spPr>
          <p:txBody>
            <a:bodyPr wrap="none" rtlCol="0">
              <a:spAutoFit/>
            </a:bodyPr>
            <a:lstStyle/>
            <a:p>
              <a:r>
                <a:rPr lang="en-US" sz="2400" dirty="0"/>
                <a:t>Expertise</a:t>
              </a:r>
            </a:p>
          </p:txBody>
        </p:sp>
        <p:sp>
          <p:nvSpPr>
            <p:cNvPr id="22" name="TextBox 21">
              <a:extLst>
                <a:ext uri="{FF2B5EF4-FFF2-40B4-BE49-F238E27FC236}">
                  <a16:creationId xmlns:a16="http://schemas.microsoft.com/office/drawing/2014/main" id="{37204536-6C54-16FE-894E-CDC6E757E5C1}"/>
                </a:ext>
              </a:extLst>
            </p:cNvPr>
            <p:cNvSpPr txBox="1"/>
            <p:nvPr/>
          </p:nvSpPr>
          <p:spPr>
            <a:xfrm>
              <a:off x="7217578" y="3401260"/>
              <a:ext cx="1891865" cy="461665"/>
            </a:xfrm>
            <a:prstGeom prst="rect">
              <a:avLst/>
            </a:prstGeom>
            <a:noFill/>
          </p:spPr>
          <p:txBody>
            <a:bodyPr wrap="none" rtlCol="0">
              <a:spAutoFit/>
            </a:bodyPr>
            <a:lstStyle/>
            <a:p>
              <a:r>
                <a:rPr lang="en-US" sz="2400" dirty="0"/>
                <a:t>Competency</a:t>
              </a:r>
            </a:p>
          </p:txBody>
        </p:sp>
        <p:sp>
          <p:nvSpPr>
            <p:cNvPr id="23" name="TextBox 22">
              <a:extLst>
                <a:ext uri="{FF2B5EF4-FFF2-40B4-BE49-F238E27FC236}">
                  <a16:creationId xmlns:a16="http://schemas.microsoft.com/office/drawing/2014/main" id="{B97510CD-FBF6-A74A-FDFE-D8C46B838E22}"/>
                </a:ext>
              </a:extLst>
            </p:cNvPr>
            <p:cNvSpPr txBox="1"/>
            <p:nvPr/>
          </p:nvSpPr>
          <p:spPr>
            <a:xfrm>
              <a:off x="7231276" y="4784585"/>
              <a:ext cx="1869423" cy="830997"/>
            </a:xfrm>
            <a:prstGeom prst="rect">
              <a:avLst/>
            </a:prstGeom>
            <a:noFill/>
          </p:spPr>
          <p:txBody>
            <a:bodyPr wrap="none" rtlCol="0">
              <a:spAutoFit/>
            </a:bodyPr>
            <a:lstStyle/>
            <a:p>
              <a:r>
                <a:rPr lang="en-US" sz="2400" dirty="0"/>
                <a:t>Background </a:t>
              </a:r>
              <a:br>
                <a:rPr lang="en-US" sz="2400" dirty="0"/>
              </a:br>
              <a:r>
                <a:rPr lang="en-US" sz="2400" dirty="0"/>
                <a:t>knowledge</a:t>
              </a:r>
            </a:p>
          </p:txBody>
        </p:sp>
      </p:grpSp>
    </p:spTree>
    <p:extLst>
      <p:ext uri="{BB962C8B-B14F-4D97-AF65-F5344CB8AC3E}">
        <p14:creationId xmlns:p14="http://schemas.microsoft.com/office/powerpoint/2010/main" val="325480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and holding piece of white puzzle on blue background">
            <a:extLst>
              <a:ext uri="{FF2B5EF4-FFF2-40B4-BE49-F238E27FC236}">
                <a16:creationId xmlns:a16="http://schemas.microsoft.com/office/drawing/2014/main" id="{A139D6B5-E9D7-1191-7B68-318FC54024AF}"/>
              </a:ext>
            </a:extLst>
          </p:cNvPr>
          <p:cNvPicPr>
            <a:picLocks noChangeAspect="1"/>
          </p:cNvPicPr>
          <p:nvPr/>
        </p:nvPicPr>
        <p:blipFill rotWithShape="1">
          <a:blip r:embed="rId2"/>
          <a:srcRect b="15632"/>
          <a:stretch/>
        </p:blipFill>
        <p:spPr>
          <a:xfrm>
            <a:off x="0" y="-35442"/>
            <a:ext cx="12192000" cy="6858000"/>
          </a:xfrm>
          <a:prstGeom prst="rect">
            <a:avLst/>
          </a:prstGeom>
        </p:spPr>
      </p:pic>
      <p:sp>
        <p:nvSpPr>
          <p:cNvPr id="16" name="Title 15">
            <a:extLst>
              <a:ext uri="{FF2B5EF4-FFF2-40B4-BE49-F238E27FC236}">
                <a16:creationId xmlns:a16="http://schemas.microsoft.com/office/drawing/2014/main" id="{84CF7C50-D643-5CB0-E5DB-E593CE8AB742}"/>
              </a:ext>
            </a:extLst>
          </p:cNvPr>
          <p:cNvSpPr>
            <a:spLocks noGrp="1"/>
          </p:cNvSpPr>
          <p:nvPr>
            <p:ph type="title"/>
          </p:nvPr>
        </p:nvSpPr>
        <p:spPr>
          <a:xfrm>
            <a:off x="503275" y="520995"/>
            <a:ext cx="5302102" cy="1740196"/>
          </a:xfrm>
        </p:spPr>
        <p:txBody>
          <a:bodyPr>
            <a:normAutofit fontScale="90000"/>
          </a:bodyPr>
          <a:lstStyle/>
          <a:p>
            <a:r>
              <a:rPr lang="en-US" dirty="0">
                <a:solidFill>
                  <a:schemeClr val="bg1"/>
                </a:solidFill>
              </a:rPr>
              <a:t>I don’t have the one missing piece of the puzzle</a:t>
            </a:r>
          </a:p>
        </p:txBody>
      </p:sp>
    </p:spTree>
    <p:extLst>
      <p:ext uri="{BB962C8B-B14F-4D97-AF65-F5344CB8AC3E}">
        <p14:creationId xmlns:p14="http://schemas.microsoft.com/office/powerpoint/2010/main" val="2028446744"/>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10.xml><?xml version="1.0" encoding="utf-8"?>
<a:theme xmlns:a="http://schemas.openxmlformats.org/drawingml/2006/main" name="Face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27" ma:contentTypeDescription="Create a new document." ma:contentTypeScope="" ma:versionID="219a338b8493fe042b1e07be57014336">
  <xsd:schema xmlns:xsd="http://www.w3.org/2001/XMLSchema" xmlns:xs="http://www.w3.org/2001/XMLSchema" xmlns:p="http://schemas.microsoft.com/office/2006/metadata/properties" xmlns:ns1="http://schemas.microsoft.com/sharepoint/v3" xmlns:ns2="569b343d-e775-480b-9b2b-6a6986deb9b0" xmlns:ns3="11245976-3b4d-4794-a754-317688483df2" xmlns:ns4="230e9df3-be65-4c73-a93b-d1236ebd677e" targetNamespace="http://schemas.microsoft.com/office/2006/metadata/properties" ma:root="true" ma:fieldsID="5063572a402c39a229534cae5511a78f" ns1:_="" ns2:_="" ns3:_="" ns4:_="">
    <xsd:import namespace="http://schemas.microsoft.com/sharepoint/v3"/>
    <xsd:import namespace="569b343d-e775-480b-9b2b-6a6986deb9b0"/>
    <xsd:import namespace="11245976-3b4d-4794-a754-317688483df2"/>
    <xsd:import namespace="230e9df3-be65-4c73-a93b-d1236ebd677e"/>
    <xsd:element name="properties">
      <xsd:complexType>
        <xsd:sequence>
          <xsd:element name="documentManagement">
            <xsd:complexType>
              <xsd:all>
                <xsd:element ref="ns2:Spec_x0020_Status" minOccurs="0"/>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element ref="ns2:MediaServiceLocation"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ma:readOnly="false">
      <xsd:simpleType>
        <xsd:restriction base="dms:Note"/>
      </xsd:simpleType>
    </xsd:element>
    <xsd:element name="_ip_UnifiedCompliancePolicyUIAction" ma:index="9" nillable="true" ma:displayName="Unified Compliance Policy UI Action" ma:descrip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Spec_x0020_Status" ma:index="2" nillable="true" ma:displayName="Status" ma:default="Draft" ma:format="Dropdown" ma:internalName="Spec_x0020_Status" ma:readOnly="false">
      <xsd:simpleType>
        <xsd:restriction base="dms:Choice">
          <xsd:enumeration value="Draft"/>
          <xsd:enumeration value="Reviewed"/>
        </xsd:restriction>
      </xsd:simpleType>
    </xsd:element>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hidden="true" ma:internalName="MediaServiceAutoTags" ma:readOnly="true">
      <xsd:simpleType>
        <xsd:restriction base="dms:Text"/>
      </xsd:simpleType>
    </xsd:element>
    <xsd:element name="MediaServiceOCR" ma:index="17" nillable="true" ma:displayName="MediaServiceOCR" ma:description="" ma:hidden="true" ma:internalName="MediaServiceOCR" ma:readOnly="tru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hidden="true" ma:internalName="MediaServiceKeyPoints" ma:readOnly="true">
      <xsd:simpleType>
        <xsd:restriction base="dms:Note"/>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Location" ma:index="24" nillable="true" ma:displayName="Location" ma:internalName="MediaServiceLocation" ma:readOnly="true">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9" nillable="true" ma:displayName="OneNoteFluid_FileOrder" ma:internalName="OneNoteFluid_FileOrder">
      <xsd:simpleType>
        <xsd:restriction base="dms:Text">
          <xsd:maxLength value="255"/>
        </xsd:restriction>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DocTags" ma:index="31" nillable="true" ma:displayName="MediaServiceDocTags" ma:hidden="true" ma:internalName="MediaServiceDocTags" ma:readOnly="true">
      <xsd:simpleType>
        <xsd:restriction base="dms:Note"/>
      </xsd:simpleType>
    </xsd:element>
    <xsd:element name="MediaServiceObjectDetectorVersions" ma:index="3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hidden="true" ma:internalName="SharedWithDetails" ma:readOnly="true">
      <xsd:simpleType>
        <xsd:restriction base="dms:Note"/>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9dd92c22-cae5-4046-bed8-b3b21d61b9fd}" ma:internalName="TaxCatchAll" ma:showField="CatchAllData" ma:web="11245976-3b4d-4794-a754-317688483d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pec_x0020_Status xmlns="569b343d-e775-480b-9b2b-6a6986deb9b0">Draft</Spec_x0020_Status>
    <_ip_UnifiedCompliancePolicyUIAction xmlns="http://schemas.microsoft.com/sharepoint/v3" xsi:nil="true"/>
    <lcf76f155ced4ddcb4097134ff3c332f xmlns="569b343d-e775-480b-9b2b-6a6986deb9b0">
      <Terms xmlns="http://schemas.microsoft.com/office/infopath/2007/PartnerControls"/>
    </lcf76f155ced4ddcb4097134ff3c332f>
    <OneNoteFluid_FileOrder xmlns="569b343d-e775-480b-9b2b-6a6986deb9b0" xsi:nil="true"/>
    <_ip_UnifiedCompliancePolicyProperties xmlns="http://schemas.microsoft.com/sharepoint/v3" xsi:nil="true"/>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0649C3-9C2C-4538-B5CD-82A42580AD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7E4851-66AB-4803-92FC-E74F25E9353F}">
  <ds:schemaRefs>
    <ds:schemaRef ds:uri="http://schemas.microsoft.com/office/2006/metadata/properties"/>
    <ds:schemaRef ds:uri="http://schemas.microsoft.com/office/infopath/2007/PartnerControls"/>
    <ds:schemaRef ds:uri="569b343d-e775-480b-9b2b-6a6986deb9b0"/>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9F17911-3D89-46A7-AB85-F714E32CBFF6}">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1_Office Theme</Template>
  <TotalTime>6784</TotalTime>
  <Words>1669</Words>
  <Application>Microsoft Office PowerPoint</Application>
  <PresentationFormat>Widescreen</PresentationFormat>
  <Paragraphs>251</Paragraphs>
  <Slides>46</Slides>
  <Notes>11</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Source Sans Pro</vt:lpstr>
      <vt:lpstr>Space Grotesk Medium</vt:lpstr>
      <vt:lpstr>Arial</vt:lpstr>
      <vt:lpstr>Consolas</vt:lpstr>
      <vt:lpstr>Dreaming Outloud Pro</vt:lpstr>
      <vt:lpstr>Wingdings 3</vt:lpstr>
      <vt:lpstr>Cascadia Code</vt:lpstr>
      <vt:lpstr>Calibri</vt:lpstr>
      <vt:lpstr>Open Sans</vt:lpstr>
      <vt:lpstr>1_Office Theme</vt:lpstr>
      <vt:lpstr>Become a better C# Developer </vt:lpstr>
      <vt:lpstr>PowerPoint Presentation</vt:lpstr>
      <vt:lpstr>PowerPoint Presentation</vt:lpstr>
      <vt:lpstr>PowerPoint Presentation</vt:lpstr>
      <vt:lpstr>PowerPoint Presentation</vt:lpstr>
      <vt:lpstr>PowerPoint Presentation</vt:lpstr>
      <vt:lpstr>The day…</vt:lpstr>
      <vt:lpstr>Puzzle</vt:lpstr>
      <vt:lpstr>I don’t have the one missing piece of the puzzle</vt:lpstr>
      <vt:lpstr>I can help untangle things</vt:lpstr>
      <vt:lpstr>This icon for things to think about</vt:lpstr>
      <vt:lpstr>We are all in this together  Your strongest assets are the people around you</vt:lpstr>
      <vt:lpstr>PowerPoint Presentation</vt:lpstr>
      <vt:lpstr>The first session…</vt:lpstr>
      <vt:lpstr>PowerPoint Presentation</vt:lpstr>
      <vt:lpstr>PowerPoint Presentation</vt:lpstr>
      <vt:lpstr>PowerPoint Presentation</vt:lpstr>
      <vt:lpstr>Depth of Knowledge (Webb or Bloomberg)</vt:lpstr>
      <vt:lpstr>Expertise is not the goal for all things</vt:lpstr>
      <vt:lpstr>Your organization is not well served if everyone has the same level of knowledge in all the things you use</vt:lpstr>
      <vt:lpstr>Expertise is not the goal for all things</vt:lpstr>
      <vt:lpstr>PowerPoint Presentation</vt:lpstr>
      <vt:lpstr>Expertise</vt:lpstr>
      <vt:lpstr>PowerPoint Presentation</vt:lpstr>
      <vt:lpstr>Competency</vt:lpstr>
      <vt:lpstr>PowerPoint Presentation</vt:lpstr>
      <vt:lpstr>General knowledge</vt:lpstr>
      <vt:lpstr>A bit about cognitive search</vt:lpstr>
      <vt:lpstr>PowerPoint Presentation</vt:lpstr>
      <vt:lpstr>PowerPoint Presentation</vt:lpstr>
      <vt:lpstr>PowerPoint Presentation</vt:lpstr>
      <vt:lpstr>Context is important</vt:lpstr>
      <vt:lpstr>Glossary</vt:lpstr>
      <vt:lpstr>What will you do with AI?</vt:lpstr>
      <vt:lpstr>Puzzles!</vt:lpstr>
      <vt:lpstr>Teaching to deepen learning</vt:lpstr>
      <vt:lpstr>PowerPoint Presentation</vt:lpstr>
      <vt:lpstr>When you get home, consider doing a Lunch and Learn on  something you saw here at DevIntersection</vt:lpstr>
      <vt:lpstr>Learning via mistakes</vt:lpstr>
      <vt:lpstr>Newton’s third Law of motion</vt:lpstr>
      <vt:lpstr>Two videos</vt:lpstr>
      <vt:lpstr>Commit/articulate,  so you know you are wrong</vt:lpstr>
      <vt:lpstr>Peer learning</vt:lpstr>
      <vt:lpstr>Apparently, you think I know what I am doing</vt:lpstr>
      <vt:lpstr>Puzzles!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Kitty Moujaes (ALLOVUS DESIGN INC)</dc:creator>
  <cp:lastModifiedBy>Kathleen Dollard</cp:lastModifiedBy>
  <cp:revision>16</cp:revision>
  <dcterms:created xsi:type="dcterms:W3CDTF">2023-09-13T17:25:02Z</dcterms:created>
  <dcterms:modified xsi:type="dcterms:W3CDTF">2023-12-11T14:00:33Z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ContentTypeId">
    <vt:lpwstr>0x01010022F88B0CCF1BBA489747F146E6B5E06D</vt:lpwstr>
  </property>
  <property fmtid="{D5CDD505-2E9C-101B-9397-08002B2CF9AE}" pid="10" name="MediaServiceImageTags">
    <vt:lpwstr/>
  </property>
</Properties>
</file>